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6" r:id="rId10"/>
    <p:sldId id="292" r:id="rId11"/>
    <p:sldId id="267" r:id="rId12"/>
    <p:sldId id="268" r:id="rId13"/>
    <p:sldId id="269" r:id="rId14"/>
    <p:sldId id="270" r:id="rId15"/>
    <p:sldId id="271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94" r:id="rId28"/>
    <p:sldId id="285" r:id="rId29"/>
    <p:sldId id="288" r:id="rId30"/>
    <p:sldId id="297" r:id="rId31"/>
    <p:sldId id="286" r:id="rId32"/>
    <p:sldId id="295" r:id="rId33"/>
    <p:sldId id="289" r:id="rId34"/>
    <p:sldId id="296" r:id="rId35"/>
    <p:sldId id="298" r:id="rId36"/>
    <p:sldId id="299" r:id="rId37"/>
    <p:sldId id="290" r:id="rId38"/>
    <p:sldId id="293" r:id="rId39"/>
    <p:sldId id="291" r:id="rId40"/>
    <p:sldId id="300" r:id="rId41"/>
    <p:sldId id="301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59" autoAdjust="0"/>
    <p:restoredTop sz="86355" autoAdjust="0"/>
  </p:normalViewPr>
  <p:slideViewPr>
    <p:cSldViewPr snapToGrid="0">
      <p:cViewPr varScale="1">
        <p:scale>
          <a:sx n="61" d="100"/>
          <a:sy n="61" d="100"/>
        </p:scale>
        <p:origin x="222" y="60"/>
      </p:cViewPr>
      <p:guideLst/>
    </p:cSldViewPr>
  </p:slideViewPr>
  <p:outlineViewPr>
    <p:cViewPr>
      <p:scale>
        <a:sx n="33" d="100"/>
        <a:sy n="33" d="100"/>
      </p:scale>
      <p:origin x="0" y="-1831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04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15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35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3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80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02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4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26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7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54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1B0DD-DB4A-451E-8F08-75C0031BDC43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3D05E-B67B-4651-86D6-E893A5A80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1344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Recycled Faith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 Chronicles 24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94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6994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Fill in any name you want for the story:</a:t>
            </a:r>
          </a:p>
        </p:txBody>
      </p:sp>
    </p:spTree>
    <p:extLst>
      <p:ext uri="{BB962C8B-B14F-4D97-AF65-F5344CB8AC3E}">
        <p14:creationId xmlns:p14="http://schemas.microsoft.com/office/powerpoint/2010/main" val="407948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Fill in any name you want for the story:</a:t>
            </a:r>
          </a:p>
          <a:p>
            <a:r>
              <a:rPr lang="en-US" sz="3200" dirty="0" smtClean="0"/>
              <a:t>A young woman is raised in a Christian home.</a:t>
            </a:r>
          </a:p>
          <a:p>
            <a:r>
              <a:rPr lang="en-US" sz="3200" dirty="0" smtClean="0"/>
              <a:t>She attends Christian schools.</a:t>
            </a:r>
          </a:p>
          <a:p>
            <a:r>
              <a:rPr lang="en-US" sz="3200" dirty="0" smtClean="0"/>
              <a:t>She goes off to college.</a:t>
            </a:r>
          </a:p>
          <a:p>
            <a:r>
              <a:rPr lang="en-US" sz="3200" dirty="0" smtClean="0"/>
              <a:t>She meets many wonderful, non-Christian people.</a:t>
            </a:r>
          </a:p>
          <a:p>
            <a:r>
              <a:rPr lang="en-US" sz="3200" dirty="0" smtClean="0"/>
              <a:t>Her faith disintegrates.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7516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Fill in any name you want for the story:</a:t>
            </a:r>
          </a:p>
          <a:p>
            <a:r>
              <a:rPr lang="en-US" sz="3200" dirty="0" smtClean="0"/>
              <a:t>A young man is raised in a Christian home.</a:t>
            </a:r>
          </a:p>
          <a:p>
            <a:r>
              <a:rPr lang="en-US" sz="3200" dirty="0" smtClean="0"/>
              <a:t>His faith seems strong all through high school.</a:t>
            </a:r>
          </a:p>
          <a:p>
            <a:r>
              <a:rPr lang="en-US" sz="3200" dirty="0" smtClean="0"/>
              <a:t>He enters the military and gets to see the world.</a:t>
            </a:r>
          </a:p>
          <a:p>
            <a:r>
              <a:rPr lang="en-US" sz="3200" dirty="0" smtClean="0"/>
              <a:t>His faith disappears.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1100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Feel free to change a few other details.</a:t>
            </a:r>
          </a:p>
          <a:p>
            <a:r>
              <a:rPr lang="en-US" sz="3200" dirty="0" smtClean="0"/>
              <a:t>The point is the same.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Unless we make our faith our own, it is not yet real.</a:t>
            </a:r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36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Secondhand faith </a:t>
            </a:r>
            <a:r>
              <a:rPr lang="en-US" sz="3200" dirty="0" smtClean="0"/>
              <a:t>doesn’t really exist.</a:t>
            </a:r>
          </a:p>
          <a:p>
            <a:r>
              <a:rPr lang="en-US" sz="3200" dirty="0" smtClean="0"/>
              <a:t>God </a:t>
            </a:r>
            <a:r>
              <a:rPr lang="en-US" sz="3200" dirty="0"/>
              <a:t>only </a:t>
            </a:r>
            <a:r>
              <a:rPr lang="en-US" sz="3200" dirty="0" smtClean="0"/>
              <a:t>has </a:t>
            </a:r>
            <a:r>
              <a:rPr lang="en-US" sz="3200" dirty="0" smtClean="0">
                <a:solidFill>
                  <a:srgbClr val="00B0F0"/>
                </a:solidFill>
              </a:rPr>
              <a:t>children</a:t>
            </a:r>
            <a:r>
              <a:rPr lang="en-US" sz="3200" dirty="0" smtClean="0"/>
              <a:t> – </a:t>
            </a:r>
            <a:r>
              <a:rPr lang="en-US" sz="3200" dirty="0" smtClean="0">
                <a:solidFill>
                  <a:srgbClr val="00B0F0"/>
                </a:solidFill>
              </a:rPr>
              <a:t>no grandchildren</a:t>
            </a:r>
            <a:r>
              <a:rPr lang="en-US" sz="3200" dirty="0" smtClean="0"/>
              <a:t>.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Recycled faith </a:t>
            </a:r>
            <a:r>
              <a:rPr lang="en-US" sz="3200" dirty="0" smtClean="0"/>
              <a:t>is really </a:t>
            </a:r>
            <a:r>
              <a:rPr lang="en-US" sz="3200" dirty="0" smtClean="0">
                <a:solidFill>
                  <a:srgbClr val="00B0F0"/>
                </a:solidFill>
              </a:rPr>
              <a:t>no faith </a:t>
            </a:r>
            <a:r>
              <a:rPr lang="en-US" sz="3200" dirty="0" smtClean="0"/>
              <a:t>at all.</a:t>
            </a:r>
          </a:p>
          <a:p>
            <a:r>
              <a:rPr lang="en-US" sz="3200" dirty="0">
                <a:solidFill>
                  <a:srgbClr val="00B0F0"/>
                </a:solidFill>
              </a:rPr>
              <a:t>Each of us </a:t>
            </a:r>
            <a:r>
              <a:rPr lang="en-US" sz="3200" dirty="0" smtClean="0">
                <a:solidFill>
                  <a:srgbClr val="00B0F0"/>
                </a:solidFill>
              </a:rPr>
              <a:t>individually has </a:t>
            </a:r>
            <a:r>
              <a:rPr lang="en-US" sz="3200" dirty="0">
                <a:solidFill>
                  <a:srgbClr val="00B0F0"/>
                </a:solidFill>
              </a:rPr>
              <a:t>to make our faith our own.</a:t>
            </a:r>
          </a:p>
          <a:p>
            <a:endParaRPr lang="en-US" sz="3200" dirty="0" smtClean="0">
              <a:solidFill>
                <a:srgbClr val="00B0F0"/>
              </a:solidFill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5509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Historical Background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6555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Historical Background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>
                <a:solidFill>
                  <a:srgbClr val="00B0F0"/>
                </a:solidFill>
              </a:rPr>
              <a:t>Jehoram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-------</a:t>
            </a:r>
            <a:r>
              <a:rPr lang="en-US" sz="3200" dirty="0" smtClean="0"/>
              <a:t> </a:t>
            </a:r>
            <a:r>
              <a:rPr lang="en-US" sz="3200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    (Six Brothers of </a:t>
            </a:r>
            <a:r>
              <a:rPr lang="en-US" sz="3200" dirty="0" err="1" smtClean="0"/>
              <a:t>Jehoram</a:t>
            </a:r>
            <a:r>
              <a:rPr lang="en-US" sz="3200" dirty="0" smtClean="0"/>
              <a:t>)</a:t>
            </a:r>
          </a:p>
          <a:p>
            <a:r>
              <a:rPr lang="en-US" sz="3200" dirty="0" err="1" smtClean="0">
                <a:solidFill>
                  <a:srgbClr val="00B0F0"/>
                </a:solidFill>
              </a:rPr>
              <a:t>Jehoram</a:t>
            </a:r>
            <a:r>
              <a:rPr lang="en-US" sz="3200" dirty="0" smtClean="0"/>
              <a:t> was the son of </a:t>
            </a:r>
            <a:r>
              <a:rPr lang="en-US" sz="3200" dirty="0" smtClean="0">
                <a:solidFill>
                  <a:srgbClr val="00B0F0"/>
                </a:solidFill>
              </a:rPr>
              <a:t>Jehoshaphat</a:t>
            </a:r>
            <a:r>
              <a:rPr lang="en-US" sz="3200" dirty="0" smtClean="0"/>
              <a:t>.</a:t>
            </a:r>
          </a:p>
          <a:p>
            <a:r>
              <a:rPr lang="en-US" sz="3200" dirty="0" err="1" smtClean="0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was the daughter of </a:t>
            </a:r>
            <a:r>
              <a:rPr lang="en-US" sz="3200" dirty="0" smtClean="0">
                <a:solidFill>
                  <a:srgbClr val="00B0F0"/>
                </a:solidFill>
              </a:rPr>
              <a:t>Ahab and Jezebel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Their marriage was the result of an alliance between Jehoshaphat and Ahab.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6514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Historical Background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>
                <a:solidFill>
                  <a:srgbClr val="00B0F0"/>
                </a:solidFill>
              </a:rPr>
              <a:t>Jehoram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-------</a:t>
            </a:r>
            <a:r>
              <a:rPr lang="en-US" sz="3200" dirty="0" smtClean="0"/>
              <a:t> </a:t>
            </a:r>
            <a:r>
              <a:rPr lang="en-US" sz="3200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    </a:t>
            </a:r>
            <a:r>
              <a:rPr lang="en-US" sz="3200" strike="sngStrike" dirty="0"/>
              <a:t>(</a:t>
            </a:r>
            <a:r>
              <a:rPr lang="en-US" sz="3200" strike="sngStrike" dirty="0" smtClean="0"/>
              <a:t>Six Brothers of </a:t>
            </a:r>
            <a:r>
              <a:rPr lang="en-US" sz="3200" strike="sngStrike" dirty="0" err="1" smtClean="0"/>
              <a:t>Jehoram</a:t>
            </a:r>
            <a:r>
              <a:rPr lang="en-US" sz="3200" strike="sngStrike" dirty="0" smtClean="0"/>
              <a:t>)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67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Historical Background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strike="sngStrike" dirty="0" err="1" smtClean="0">
                <a:solidFill>
                  <a:srgbClr val="00B0F0"/>
                </a:solidFill>
              </a:rPr>
              <a:t>Jehoram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-------</a:t>
            </a:r>
            <a:r>
              <a:rPr lang="en-US" sz="3200" dirty="0" smtClean="0"/>
              <a:t> </a:t>
            </a:r>
            <a:r>
              <a:rPr lang="en-US" sz="3200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    </a:t>
            </a:r>
            <a:r>
              <a:rPr lang="en-US" sz="3200" strike="sngStrike" dirty="0" smtClean="0"/>
              <a:t>(</a:t>
            </a:r>
            <a:r>
              <a:rPr lang="en-US" sz="3200" strike="sngStrike" dirty="0"/>
              <a:t>Six Brothers of </a:t>
            </a:r>
            <a:r>
              <a:rPr lang="en-US" sz="3200" strike="sngStrike" dirty="0" err="1"/>
              <a:t>Jehoram</a:t>
            </a:r>
            <a:r>
              <a:rPr lang="en-US" sz="3200" strike="sngStrike" dirty="0" smtClean="0"/>
              <a:t>)</a:t>
            </a:r>
          </a:p>
          <a:p>
            <a:pPr marL="0" indent="0">
              <a:buNone/>
            </a:pPr>
            <a:endParaRPr lang="en-US" sz="3200" strike="sngStrike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</a:t>
            </a:r>
            <a:r>
              <a:rPr lang="en-US" sz="3200" dirty="0" err="1" smtClean="0">
                <a:solidFill>
                  <a:srgbClr val="00B0F0"/>
                </a:solidFill>
              </a:rPr>
              <a:t>Ahaziah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43212" y="2100263"/>
            <a:ext cx="0" cy="90011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25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Historical Background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strike="sngStrike" dirty="0" err="1" smtClean="0">
                <a:solidFill>
                  <a:srgbClr val="00B0F0"/>
                </a:solidFill>
              </a:rPr>
              <a:t>Jehoram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-------</a:t>
            </a:r>
            <a:r>
              <a:rPr lang="en-US" sz="3200" dirty="0" smtClean="0"/>
              <a:t> </a:t>
            </a:r>
            <a:r>
              <a:rPr lang="en-US" sz="3200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    </a:t>
            </a:r>
            <a:r>
              <a:rPr lang="en-US" sz="3200" strike="sngStrike" dirty="0" smtClean="0"/>
              <a:t>(</a:t>
            </a:r>
            <a:r>
              <a:rPr lang="en-US" sz="3200" strike="sngStrike" dirty="0"/>
              <a:t>Six Brothers of </a:t>
            </a:r>
            <a:r>
              <a:rPr lang="en-US" sz="3200" strike="sngStrike" dirty="0" err="1"/>
              <a:t>Jehoram</a:t>
            </a:r>
            <a:r>
              <a:rPr lang="en-US" sz="3200" strike="sngStrike" dirty="0"/>
              <a:t>)</a:t>
            </a:r>
            <a:endParaRPr lang="en-US" sz="3200" strike="sngStrike" dirty="0" smtClean="0"/>
          </a:p>
          <a:p>
            <a:pPr marL="0" indent="0">
              <a:buNone/>
            </a:pPr>
            <a:endParaRPr lang="en-US" sz="3200" strike="sngStrike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</a:t>
            </a:r>
            <a:r>
              <a:rPr lang="en-US" sz="3200" strike="sngStrike" dirty="0" err="1">
                <a:solidFill>
                  <a:srgbClr val="00B0F0"/>
                </a:solidFill>
              </a:rPr>
              <a:t>Ahaziah</a:t>
            </a:r>
            <a:r>
              <a:rPr lang="en-US" sz="3200" dirty="0" smtClean="0"/>
              <a:t> – killed by Jehu, with descendants of Ahab.</a:t>
            </a: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                            </a:t>
            </a:r>
            <a:r>
              <a:rPr lang="en-US" sz="3200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kills other royals to reign herself.</a:t>
            </a:r>
          </a:p>
          <a:p>
            <a:pPr marL="0" indent="0">
              <a:buNone/>
            </a:pP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43212" y="2100263"/>
            <a:ext cx="0" cy="90011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39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Historical Background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strike="sngStrike" dirty="0" err="1" smtClean="0">
                <a:solidFill>
                  <a:srgbClr val="00B0F0"/>
                </a:solidFill>
              </a:rPr>
              <a:t>Jehoram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-------</a:t>
            </a:r>
            <a:r>
              <a:rPr lang="en-US" sz="3200" dirty="0" smtClean="0"/>
              <a:t> </a:t>
            </a:r>
            <a:r>
              <a:rPr lang="en-US" sz="3200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    </a:t>
            </a:r>
            <a:r>
              <a:rPr lang="en-US" sz="3200" strike="sngStrike" dirty="0" smtClean="0"/>
              <a:t>(</a:t>
            </a:r>
            <a:r>
              <a:rPr lang="en-US" sz="3200" strike="sngStrike" dirty="0"/>
              <a:t>Six Brothers of </a:t>
            </a:r>
            <a:r>
              <a:rPr lang="en-US" sz="3200" strike="sngStrike" dirty="0" err="1"/>
              <a:t>Jehoram</a:t>
            </a:r>
            <a:r>
              <a:rPr lang="en-US" sz="3200" strike="sngStrike" dirty="0" smtClean="0"/>
              <a:t>)</a:t>
            </a:r>
          </a:p>
          <a:p>
            <a:pPr marL="0" indent="0">
              <a:buNone/>
            </a:pPr>
            <a:endParaRPr lang="en-US" sz="3200" strike="sngStrike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</a:t>
            </a:r>
            <a:r>
              <a:rPr lang="en-US" sz="3200" strike="sngStrike" dirty="0" err="1">
                <a:solidFill>
                  <a:srgbClr val="00B0F0"/>
                </a:solidFill>
              </a:rPr>
              <a:t>Ahaziah</a:t>
            </a:r>
            <a:r>
              <a:rPr lang="en-US" sz="3200" dirty="0" smtClean="0"/>
              <a:t> – killed by Jehu, with descendants of Ahab.</a:t>
            </a: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                            </a:t>
            </a:r>
            <a:r>
              <a:rPr lang="en-US" sz="3200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kills other royals to reign herself.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 </a:t>
            </a:r>
            <a:r>
              <a:rPr lang="en-US" sz="3200" dirty="0" err="1" smtClean="0">
                <a:solidFill>
                  <a:srgbClr val="00B0F0"/>
                </a:solidFill>
              </a:rPr>
              <a:t>Joash</a:t>
            </a:r>
            <a:r>
              <a:rPr lang="en-US" sz="3200" dirty="0" smtClean="0"/>
              <a:t> – hidden by his </a:t>
            </a:r>
            <a:r>
              <a:rPr lang="en-US" sz="3200" dirty="0" smtClean="0">
                <a:solidFill>
                  <a:srgbClr val="00B0F0"/>
                </a:solidFill>
              </a:rPr>
              <a:t>Aunt </a:t>
            </a:r>
            <a:r>
              <a:rPr lang="en-US" sz="3200" dirty="0" err="1" smtClean="0">
                <a:solidFill>
                  <a:srgbClr val="00B0F0"/>
                </a:solidFill>
              </a:rPr>
              <a:t>Jehoshabeath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smtClean="0"/>
              <a:t>and </a:t>
            </a:r>
            <a:r>
              <a:rPr lang="en-US" sz="3200" dirty="0" smtClean="0">
                <a:solidFill>
                  <a:srgbClr val="00B0F0"/>
                </a:solidFill>
              </a:rPr>
              <a:t>Uncle Jehoiada</a:t>
            </a:r>
            <a:r>
              <a:rPr lang="en-US" sz="3200" dirty="0" smtClean="0"/>
              <a:t> the priest.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43212" y="2100263"/>
            <a:ext cx="0" cy="90011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834367" y="3370263"/>
            <a:ext cx="0" cy="90011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95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Historical Background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strike="sngStrike" dirty="0" err="1" smtClean="0">
                <a:solidFill>
                  <a:srgbClr val="00B0F0"/>
                </a:solidFill>
              </a:rPr>
              <a:t>Jehoram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-------</a:t>
            </a:r>
            <a:r>
              <a:rPr lang="en-US" sz="3200" dirty="0" smtClean="0"/>
              <a:t> </a:t>
            </a:r>
            <a:r>
              <a:rPr lang="en-US" sz="3200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    </a:t>
            </a:r>
            <a:r>
              <a:rPr lang="en-US" sz="3200" strike="sngStrike" dirty="0" smtClean="0"/>
              <a:t>(</a:t>
            </a:r>
            <a:r>
              <a:rPr lang="en-US" sz="3200" strike="sngStrike" dirty="0"/>
              <a:t>Six Brothers of </a:t>
            </a:r>
            <a:r>
              <a:rPr lang="en-US" sz="3200" strike="sngStrike" dirty="0" err="1"/>
              <a:t>Jehoram</a:t>
            </a:r>
            <a:r>
              <a:rPr lang="en-US" sz="3200" strike="sngStrike" dirty="0" smtClean="0"/>
              <a:t>)</a:t>
            </a:r>
          </a:p>
          <a:p>
            <a:pPr marL="0" indent="0">
              <a:buNone/>
            </a:pPr>
            <a:endParaRPr lang="en-US" sz="3200" strike="sngStrike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</a:t>
            </a:r>
            <a:r>
              <a:rPr lang="en-US" sz="3200" strike="sngStrike" dirty="0" err="1">
                <a:solidFill>
                  <a:srgbClr val="00B0F0"/>
                </a:solidFill>
              </a:rPr>
              <a:t>Ahaziah</a:t>
            </a:r>
            <a:r>
              <a:rPr lang="en-US" sz="3200" dirty="0" smtClean="0"/>
              <a:t> – killed by Jehu, with descendants of Ahab.</a:t>
            </a: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                            </a:t>
            </a:r>
            <a:r>
              <a:rPr lang="en-US" sz="3200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kills other royals to reign herself.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 </a:t>
            </a:r>
            <a:r>
              <a:rPr lang="en-US" sz="3200" dirty="0" err="1" smtClean="0">
                <a:solidFill>
                  <a:srgbClr val="00B0F0"/>
                </a:solidFill>
              </a:rPr>
              <a:t>Joash</a:t>
            </a:r>
            <a:r>
              <a:rPr lang="en-US" sz="3200" dirty="0" smtClean="0"/>
              <a:t> – hidden by his </a:t>
            </a:r>
            <a:r>
              <a:rPr lang="en-US" sz="3200" dirty="0" smtClean="0">
                <a:solidFill>
                  <a:srgbClr val="00B0F0"/>
                </a:solidFill>
              </a:rPr>
              <a:t>Aunt </a:t>
            </a:r>
            <a:r>
              <a:rPr lang="en-US" sz="3200" dirty="0" err="1" smtClean="0">
                <a:solidFill>
                  <a:srgbClr val="00B0F0"/>
                </a:solidFill>
              </a:rPr>
              <a:t>Jehoshabeath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smtClean="0"/>
              <a:t>and </a:t>
            </a:r>
            <a:r>
              <a:rPr lang="en-US" sz="3200" dirty="0" smtClean="0">
                <a:solidFill>
                  <a:srgbClr val="00B0F0"/>
                </a:solidFill>
              </a:rPr>
              <a:t>Uncle Jehoiada</a:t>
            </a:r>
            <a:r>
              <a:rPr lang="en-US" sz="3200" dirty="0" smtClean="0"/>
              <a:t> the priest.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              </a:t>
            </a:r>
            <a:r>
              <a:rPr lang="en-US" sz="3200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is later killed in an uprising of the people led by </a:t>
            </a:r>
            <a:r>
              <a:rPr lang="en-US" sz="3200" dirty="0" smtClean="0">
                <a:solidFill>
                  <a:srgbClr val="00B0F0"/>
                </a:solidFill>
              </a:rPr>
              <a:t>Jehoiada</a:t>
            </a:r>
            <a:r>
              <a:rPr lang="en-US" sz="3200" dirty="0" smtClean="0"/>
              <a:t>, the priests and the military.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43212" y="2100263"/>
            <a:ext cx="0" cy="90011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834367" y="3370263"/>
            <a:ext cx="0" cy="90011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95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Historical Background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strike="sngStrike" dirty="0" err="1" smtClean="0">
                <a:solidFill>
                  <a:srgbClr val="00B0F0"/>
                </a:solidFill>
              </a:rPr>
              <a:t>Jehoram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-------</a:t>
            </a:r>
            <a:r>
              <a:rPr lang="en-US" sz="3200" dirty="0" smtClean="0"/>
              <a:t> </a:t>
            </a:r>
            <a:r>
              <a:rPr lang="en-US" sz="3200" strike="dblStrike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    </a:t>
            </a:r>
            <a:r>
              <a:rPr lang="en-US" sz="3200" strike="sngStrike" dirty="0" smtClean="0"/>
              <a:t>(</a:t>
            </a:r>
            <a:r>
              <a:rPr lang="en-US" sz="3200" strike="sngStrike" dirty="0"/>
              <a:t>Six Brothers of </a:t>
            </a:r>
            <a:r>
              <a:rPr lang="en-US" sz="3200" strike="sngStrike" dirty="0" err="1"/>
              <a:t>Jehoram</a:t>
            </a:r>
            <a:r>
              <a:rPr lang="en-US" sz="3200" strike="sngStrike" dirty="0"/>
              <a:t>)</a:t>
            </a:r>
            <a:endParaRPr lang="en-US" sz="3200" strike="sngStrike" dirty="0" smtClean="0"/>
          </a:p>
          <a:p>
            <a:pPr marL="0" indent="0">
              <a:buNone/>
            </a:pPr>
            <a:endParaRPr lang="en-US" sz="3200" strike="sngStrike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</a:t>
            </a:r>
            <a:r>
              <a:rPr lang="en-US" sz="3200" strike="sngStrike" dirty="0" err="1">
                <a:solidFill>
                  <a:srgbClr val="00B0F0"/>
                </a:solidFill>
              </a:rPr>
              <a:t>Ahaziah</a:t>
            </a:r>
            <a:r>
              <a:rPr lang="en-US" sz="3200" dirty="0" smtClean="0"/>
              <a:t> – killed by Jehu, with descendants of Ahab.</a:t>
            </a: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                            </a:t>
            </a:r>
            <a:r>
              <a:rPr lang="en-US" sz="3200" strike="dblStrike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kills other royals to reign herself.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 </a:t>
            </a:r>
            <a:r>
              <a:rPr lang="en-US" sz="3200" dirty="0" err="1" smtClean="0">
                <a:solidFill>
                  <a:srgbClr val="00B0F0"/>
                </a:solidFill>
              </a:rPr>
              <a:t>Joash</a:t>
            </a:r>
            <a:r>
              <a:rPr lang="en-US" sz="3200" dirty="0" smtClean="0"/>
              <a:t> – hidden by his </a:t>
            </a:r>
            <a:r>
              <a:rPr lang="en-US" sz="3200" dirty="0" smtClean="0">
                <a:solidFill>
                  <a:srgbClr val="00B0F0"/>
                </a:solidFill>
              </a:rPr>
              <a:t>Aunt </a:t>
            </a:r>
            <a:r>
              <a:rPr lang="en-US" sz="3200" dirty="0" err="1" smtClean="0">
                <a:solidFill>
                  <a:srgbClr val="00B0F0"/>
                </a:solidFill>
              </a:rPr>
              <a:t>Jehoshabeath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smtClean="0"/>
              <a:t>and </a:t>
            </a:r>
            <a:r>
              <a:rPr lang="en-US" sz="3200" dirty="0" smtClean="0">
                <a:solidFill>
                  <a:srgbClr val="00B0F0"/>
                </a:solidFill>
              </a:rPr>
              <a:t>Uncle Jehoiada</a:t>
            </a:r>
            <a:r>
              <a:rPr lang="en-US" sz="3200" dirty="0" smtClean="0"/>
              <a:t> the priest.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              </a:t>
            </a:r>
            <a:r>
              <a:rPr lang="en-US" sz="3200" strike="dblStrike" dirty="0" err="1">
                <a:solidFill>
                  <a:srgbClr val="00B0F0"/>
                </a:solidFill>
              </a:rPr>
              <a:t>Athaliah</a:t>
            </a:r>
            <a:r>
              <a:rPr lang="en-US" sz="3200" dirty="0" smtClean="0"/>
              <a:t> is later killed in an uprising of the people led by </a:t>
            </a:r>
            <a:r>
              <a:rPr lang="en-US" sz="3200" dirty="0" smtClean="0">
                <a:solidFill>
                  <a:srgbClr val="00B0F0"/>
                </a:solidFill>
              </a:rPr>
              <a:t>Jehoiada</a:t>
            </a:r>
            <a:r>
              <a:rPr lang="en-US" sz="3200" dirty="0" smtClean="0"/>
              <a:t>, the priests and the military.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43212" y="2100263"/>
            <a:ext cx="0" cy="90011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834367" y="3370263"/>
            <a:ext cx="0" cy="90011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83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B0F0"/>
                </a:solidFill>
              </a:rPr>
              <a:t>Historical Background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00B0F0"/>
                </a:solidFill>
              </a:rPr>
              <a:t>Joash</a:t>
            </a:r>
            <a:r>
              <a:rPr lang="en-US" sz="3200" dirty="0" smtClean="0"/>
              <a:t> is now on the throne as king – symbolically.</a:t>
            </a:r>
          </a:p>
          <a:p>
            <a:r>
              <a:rPr lang="en-US" sz="3200" dirty="0" smtClean="0"/>
              <a:t> He is still only seven years old.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Jehoiada </a:t>
            </a:r>
            <a:r>
              <a:rPr lang="en-US" sz="3200" dirty="0" smtClean="0"/>
              <a:t>the priest is acting as ruler of Judah.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7207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23:14-21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This background brings us up to our actual chapter.</a:t>
            </a:r>
          </a:p>
        </p:txBody>
      </p:sp>
    </p:spTree>
    <p:extLst>
      <p:ext uri="{BB962C8B-B14F-4D97-AF65-F5344CB8AC3E}">
        <p14:creationId xmlns:p14="http://schemas.microsoft.com/office/powerpoint/2010/main" val="248445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FFFF00"/>
                </a:solidFill>
              </a:rPr>
              <a:t>2 Chronicles </a:t>
            </a:r>
            <a:r>
              <a:rPr lang="en-US" dirty="0" smtClean="0">
                <a:solidFill>
                  <a:srgbClr val="FFFF00"/>
                </a:solidFill>
              </a:rPr>
              <a:t>23:14-21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As we read, remember these points:</a:t>
            </a:r>
          </a:p>
          <a:p>
            <a:pPr lvl="1"/>
            <a:r>
              <a:rPr lang="en-US" sz="3200" dirty="0">
                <a:solidFill>
                  <a:srgbClr val="00B0F0"/>
                </a:solidFill>
              </a:rPr>
              <a:t>Secondhand</a:t>
            </a:r>
            <a:r>
              <a:rPr lang="en-US" sz="3200" dirty="0"/>
              <a:t> faith doesn’t really exist.</a:t>
            </a:r>
          </a:p>
          <a:p>
            <a:pPr lvl="1"/>
            <a:r>
              <a:rPr lang="en-US" sz="3200" dirty="0"/>
              <a:t>God has only </a:t>
            </a:r>
            <a:r>
              <a:rPr lang="en-US" sz="3200" dirty="0">
                <a:solidFill>
                  <a:srgbClr val="00B0F0"/>
                </a:solidFill>
              </a:rPr>
              <a:t>children</a:t>
            </a:r>
            <a:r>
              <a:rPr lang="en-US" sz="3200" dirty="0"/>
              <a:t> – </a:t>
            </a:r>
            <a:r>
              <a:rPr lang="en-US" sz="3200" dirty="0">
                <a:solidFill>
                  <a:srgbClr val="00B0F0"/>
                </a:solidFill>
              </a:rPr>
              <a:t>no grandchildren</a:t>
            </a:r>
            <a:r>
              <a:rPr lang="en-US" sz="3200" dirty="0"/>
              <a:t>.</a:t>
            </a:r>
          </a:p>
          <a:p>
            <a:pPr lvl="1"/>
            <a:r>
              <a:rPr lang="en-US" sz="3200" dirty="0">
                <a:solidFill>
                  <a:srgbClr val="00B0F0"/>
                </a:solidFill>
              </a:rPr>
              <a:t>Recycled faith </a:t>
            </a:r>
            <a:r>
              <a:rPr lang="en-US" sz="3200" dirty="0"/>
              <a:t>is really </a:t>
            </a:r>
            <a:r>
              <a:rPr lang="en-US" sz="3200" dirty="0">
                <a:solidFill>
                  <a:srgbClr val="00B0F0"/>
                </a:solidFill>
              </a:rPr>
              <a:t>no faith </a:t>
            </a:r>
            <a:r>
              <a:rPr lang="en-US" sz="3200" dirty="0"/>
              <a:t>at all.</a:t>
            </a:r>
          </a:p>
          <a:p>
            <a:pPr lvl="1"/>
            <a:r>
              <a:rPr lang="en-US" sz="3200" dirty="0">
                <a:solidFill>
                  <a:srgbClr val="00B0F0"/>
                </a:solidFill>
              </a:rPr>
              <a:t>Each of us has to make our faith our own.</a:t>
            </a:r>
          </a:p>
          <a:p>
            <a:endParaRPr lang="en-US" sz="3200" dirty="0">
              <a:solidFill>
                <a:srgbClr val="00B0F0"/>
              </a:solidFill>
            </a:endParaRPr>
          </a:p>
          <a:p>
            <a:endParaRPr lang="en-US" sz="3200" dirty="0"/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8408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24:1-3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8651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24:1-3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24:2 </a:t>
            </a:r>
            <a:r>
              <a:rPr lang="en-US" sz="3200" dirty="0" smtClean="0"/>
              <a:t>    </a:t>
            </a:r>
            <a:r>
              <a:rPr lang="en-US" sz="3200" dirty="0" err="1" smtClean="0">
                <a:solidFill>
                  <a:srgbClr val="00B0F0"/>
                </a:solidFill>
              </a:rPr>
              <a:t>Joash</a:t>
            </a:r>
            <a:r>
              <a:rPr lang="en-US" sz="3200" dirty="0" smtClean="0">
                <a:solidFill>
                  <a:srgbClr val="00B0F0"/>
                </a:solidFill>
              </a:rPr>
              <a:t> did what was right … </a:t>
            </a:r>
          </a:p>
          <a:p>
            <a:r>
              <a:rPr lang="en-US" sz="3200" dirty="0" smtClean="0"/>
              <a:t>Key Phrase: </a:t>
            </a:r>
            <a:r>
              <a:rPr lang="en-US" sz="3200" u="sng" dirty="0" smtClean="0">
                <a:solidFill>
                  <a:srgbClr val="00B0F0"/>
                </a:solidFill>
              </a:rPr>
              <a:t>all the days of Jehoiada the priest</a:t>
            </a:r>
            <a:r>
              <a:rPr lang="en-US" sz="3200" dirty="0" smtClean="0">
                <a:solidFill>
                  <a:srgbClr val="00B0F0"/>
                </a:solidFill>
              </a:rPr>
              <a:t>.</a:t>
            </a:r>
          </a:p>
          <a:p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00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24:4-14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7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24:4-14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24:14</a:t>
            </a:r>
            <a:r>
              <a:rPr lang="en-US" sz="3200" dirty="0" smtClean="0">
                <a:solidFill>
                  <a:srgbClr val="00B0F0"/>
                </a:solidFill>
              </a:rPr>
              <a:t>     And they offered burnt offerings … regularly </a:t>
            </a:r>
          </a:p>
          <a:p>
            <a:r>
              <a:rPr lang="en-US" sz="3200" dirty="0" smtClean="0"/>
              <a:t>Key Phrase:  </a:t>
            </a:r>
            <a:r>
              <a:rPr lang="en-US" sz="3200" u="sng" dirty="0" smtClean="0">
                <a:solidFill>
                  <a:srgbClr val="00B0F0"/>
                </a:solidFill>
              </a:rPr>
              <a:t>all the days of Jehoiada</a:t>
            </a:r>
            <a:r>
              <a:rPr lang="en-US" sz="3200" dirty="0" smtClean="0">
                <a:solidFill>
                  <a:srgbClr val="00B0F0"/>
                </a:solidFill>
              </a:rPr>
              <a:t>.</a:t>
            </a:r>
          </a:p>
          <a:p>
            <a:r>
              <a:rPr lang="en-US" sz="3200" dirty="0" smtClean="0"/>
              <a:t>A clear pattern has emerged.</a:t>
            </a:r>
          </a:p>
          <a:p>
            <a:r>
              <a:rPr lang="en-US" sz="3200" dirty="0" smtClean="0"/>
              <a:t>We can thank God for the helpful influence of Jehoiada.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1931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24:15-16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40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24:15-16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Jehoiada </a:t>
            </a:r>
            <a:r>
              <a:rPr lang="en-US" sz="3200" dirty="0" smtClean="0"/>
              <a:t>was a bold, courageous, influential man of faith.</a:t>
            </a:r>
          </a:p>
          <a:p>
            <a:r>
              <a:rPr lang="en-US" sz="3200" dirty="0"/>
              <a:t>H</a:t>
            </a:r>
            <a:r>
              <a:rPr lang="en-US" sz="3200" dirty="0" smtClean="0"/>
              <a:t>e still could not pass on his faith to his people or to his king – even though he lived 130 years.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0947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24:17-19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94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24:17-19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faith of </a:t>
            </a:r>
            <a:r>
              <a:rPr lang="en-US" sz="3200" dirty="0" err="1" smtClean="0">
                <a:solidFill>
                  <a:srgbClr val="00B0F0"/>
                </a:solidFill>
              </a:rPr>
              <a:t>Joash</a:t>
            </a:r>
            <a:r>
              <a:rPr lang="en-US" sz="3200" dirty="0" smtClean="0"/>
              <a:t> was, alas, merely a </a:t>
            </a:r>
            <a:r>
              <a:rPr lang="en-US" sz="3200" dirty="0" smtClean="0">
                <a:solidFill>
                  <a:srgbClr val="00B0F0"/>
                </a:solidFill>
              </a:rPr>
              <a:t>recycled faith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It was not so much connected to God as it was to </a:t>
            </a:r>
            <a:r>
              <a:rPr lang="en-US" sz="3200" dirty="0" smtClean="0">
                <a:solidFill>
                  <a:srgbClr val="00B0F0"/>
                </a:solidFill>
              </a:rPr>
              <a:t>Jehoiada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869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24:17-19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At this point </a:t>
            </a:r>
            <a:r>
              <a:rPr lang="en-US" sz="3200" dirty="0" err="1" smtClean="0">
                <a:solidFill>
                  <a:srgbClr val="00B0F0"/>
                </a:solidFill>
              </a:rPr>
              <a:t>Joash</a:t>
            </a:r>
            <a:r>
              <a:rPr lang="en-US" sz="3200" dirty="0" smtClean="0"/>
              <a:t> might have been influenced by either the prophets or by the princes of Judah.</a:t>
            </a:r>
          </a:p>
          <a:p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00B0F0"/>
                </a:solidFill>
              </a:rPr>
              <a:t>“princes” </a:t>
            </a:r>
            <a:r>
              <a:rPr lang="en-US" sz="3200" dirty="0" smtClean="0"/>
              <a:t>are more like “officials” or “noblemen.”</a:t>
            </a:r>
          </a:p>
          <a:p>
            <a:r>
              <a:rPr lang="en-US" sz="3200" dirty="0" smtClean="0"/>
              <a:t>He chose to let the princes influence him.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2840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24:20-22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3966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24:20-22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Zechariah</a:t>
            </a:r>
            <a:r>
              <a:rPr lang="en-US" sz="3200" dirty="0" smtClean="0"/>
              <a:t> the son of Jehoiada seems to have inherited his father’s boldness.</a:t>
            </a:r>
          </a:p>
          <a:p>
            <a:r>
              <a:rPr lang="en-US" sz="3200" dirty="0" smtClean="0"/>
              <a:t>He does not, however, get to live a long and influential life.</a:t>
            </a:r>
          </a:p>
        </p:txBody>
      </p:sp>
    </p:spTree>
    <p:extLst>
      <p:ext uri="{BB962C8B-B14F-4D97-AF65-F5344CB8AC3E}">
        <p14:creationId xmlns:p14="http://schemas.microsoft.com/office/powerpoint/2010/main" val="291859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24:20-22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>
                <a:solidFill>
                  <a:srgbClr val="00B0F0"/>
                </a:solidFill>
              </a:rPr>
              <a:t>Joash</a:t>
            </a:r>
            <a:r>
              <a:rPr lang="en-US" sz="3200" dirty="0"/>
              <a:t> </a:t>
            </a:r>
            <a:r>
              <a:rPr lang="en-US" sz="3200" dirty="0" smtClean="0"/>
              <a:t>made </a:t>
            </a:r>
            <a:r>
              <a:rPr lang="en-US" sz="3200" dirty="0"/>
              <a:t>his </a:t>
            </a:r>
            <a:r>
              <a:rPr lang="en-US" sz="3200" dirty="0" smtClean="0"/>
              <a:t>choice – to side with the idolatrous princes.</a:t>
            </a:r>
            <a:endParaRPr lang="en-US" sz="3200" dirty="0"/>
          </a:p>
          <a:p>
            <a:r>
              <a:rPr lang="en-US" sz="3200" dirty="0">
                <a:solidFill>
                  <a:srgbClr val="00B0F0"/>
                </a:solidFill>
              </a:rPr>
              <a:t>Recycled faith </a:t>
            </a:r>
            <a:r>
              <a:rPr lang="en-US" sz="3200" dirty="0"/>
              <a:t>is really </a:t>
            </a:r>
            <a:r>
              <a:rPr lang="en-US" sz="3200" dirty="0">
                <a:solidFill>
                  <a:srgbClr val="00B0F0"/>
                </a:solidFill>
              </a:rPr>
              <a:t>no faith </a:t>
            </a:r>
            <a:r>
              <a:rPr lang="en-US" sz="3200" dirty="0"/>
              <a:t>at all.</a:t>
            </a:r>
          </a:p>
          <a:p>
            <a:r>
              <a:rPr lang="en-US" sz="3200" dirty="0">
                <a:solidFill>
                  <a:srgbClr val="00B0F0"/>
                </a:solidFill>
              </a:rPr>
              <a:t>Each of us has to have an original, personal faith.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9059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24:23-27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5484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Chronicles 24:23-27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These were dark days in the Kingdom of Judah.</a:t>
            </a:r>
          </a:p>
          <a:p>
            <a:r>
              <a:rPr lang="en-US" sz="3200" dirty="0" smtClean="0"/>
              <a:t>The histories of Israel and Judah are largely histories of departure from God and decline.</a:t>
            </a:r>
            <a:endParaRPr lang="en-US" sz="32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963510" y="3610656"/>
            <a:ext cx="385763" cy="471487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349273" y="3740037"/>
            <a:ext cx="314325" cy="327819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63598" y="3740037"/>
            <a:ext cx="1157287" cy="477043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3782786" y="4082143"/>
            <a:ext cx="352424" cy="134937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097111" y="4067856"/>
            <a:ext cx="738187" cy="528637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835298" y="4596493"/>
            <a:ext cx="542925" cy="173831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378223" y="4596493"/>
            <a:ext cx="242887" cy="173831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573485" y="4596493"/>
            <a:ext cx="704850" cy="40005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278335" y="4996543"/>
            <a:ext cx="209550" cy="22860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6487885" y="4596493"/>
            <a:ext cx="347663" cy="657225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849835" y="4596493"/>
            <a:ext cx="545306" cy="528637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421335" y="5125130"/>
            <a:ext cx="596503" cy="371476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8035698" y="5225143"/>
            <a:ext cx="200025" cy="271463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8235723" y="5253718"/>
            <a:ext cx="676048" cy="406853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8926285" y="5631543"/>
            <a:ext cx="1233714" cy="130628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10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9364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 </a:t>
            </a:r>
            <a:r>
              <a:rPr lang="en-US" sz="3200" dirty="0" smtClean="0">
                <a:solidFill>
                  <a:srgbClr val="FFFF00"/>
                </a:solidFill>
              </a:rPr>
              <a:t>Luke 18:8</a:t>
            </a:r>
            <a:r>
              <a:rPr lang="en-US" sz="3200" dirty="0" smtClean="0"/>
              <a:t>, Christ asks a question saying, </a:t>
            </a:r>
            <a:r>
              <a:rPr lang="en-US" sz="3200" dirty="0" smtClean="0">
                <a:solidFill>
                  <a:srgbClr val="00B0F0"/>
                </a:solidFill>
              </a:rPr>
              <a:t>“Nevertheless</a:t>
            </a:r>
            <a:r>
              <a:rPr lang="en-US" sz="3200" dirty="0">
                <a:solidFill>
                  <a:srgbClr val="00B0F0"/>
                </a:solidFill>
              </a:rPr>
              <a:t>, when the Son of Man comes, will he find faith </a:t>
            </a:r>
            <a:r>
              <a:rPr lang="en-US" sz="3200" dirty="0" smtClean="0">
                <a:solidFill>
                  <a:srgbClr val="00B0F0"/>
                </a:solidFill>
              </a:rPr>
              <a:t>on </a:t>
            </a:r>
            <a:r>
              <a:rPr lang="en-US" sz="3200" dirty="0">
                <a:solidFill>
                  <a:srgbClr val="00B0F0"/>
                </a:solidFill>
              </a:rPr>
              <a:t>earth?” </a:t>
            </a:r>
            <a:endParaRPr lang="en-US" sz="32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86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Is our faith, your faith and mine, an </a:t>
            </a:r>
            <a:r>
              <a:rPr lang="en-US" sz="3200" dirty="0" smtClean="0"/>
              <a:t>original, </a:t>
            </a:r>
            <a:r>
              <a:rPr lang="en-US" sz="3200" dirty="0"/>
              <a:t>personal </a:t>
            </a:r>
            <a:r>
              <a:rPr lang="en-US" sz="3200" dirty="0" smtClean="0"/>
              <a:t>faith?</a:t>
            </a:r>
          </a:p>
          <a:p>
            <a:r>
              <a:rPr lang="en-US" sz="3200" dirty="0" smtClean="0"/>
              <a:t>Does our faith connect us directly with the Father through Jesus Christ the Son, or is there some other mediator?</a:t>
            </a:r>
          </a:p>
          <a:p>
            <a:r>
              <a:rPr lang="en-US" sz="3200" dirty="0"/>
              <a:t>Are we convinced that Christ died and rose again </a:t>
            </a:r>
            <a:r>
              <a:rPr lang="en-US" sz="3200" u="sng" dirty="0">
                <a:solidFill>
                  <a:srgbClr val="00CC00"/>
                </a:solidFill>
              </a:rPr>
              <a:t>for us</a:t>
            </a:r>
            <a:r>
              <a:rPr lang="en-US" sz="3200" dirty="0"/>
              <a:t>?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89879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Ours could </a:t>
            </a:r>
            <a:r>
              <a:rPr lang="en-US" sz="3200" dirty="0"/>
              <a:t>be just an outward form of Christianity.</a:t>
            </a:r>
          </a:p>
          <a:p>
            <a:r>
              <a:rPr lang="en-US" sz="3200" dirty="0"/>
              <a:t>Ours could be “the faith of our fathers,” but not our own</a:t>
            </a:r>
            <a:r>
              <a:rPr lang="en-US" sz="3200" dirty="0" smtClean="0"/>
              <a:t>.</a:t>
            </a:r>
          </a:p>
          <a:p>
            <a:r>
              <a:rPr lang="en-US" sz="3200" dirty="0"/>
              <a:t>Ours could </a:t>
            </a:r>
            <a:r>
              <a:rPr lang="en-US" sz="3200" dirty="0" smtClean="0"/>
              <a:t>be the faith of our mother, or friend or spouse.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866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</a:t>
            </a:r>
            <a:r>
              <a:rPr lang="en-US" sz="3200" dirty="0" smtClean="0"/>
              <a:t>aith cannot be melted down, reformed, remade and reused by anyone else.</a:t>
            </a:r>
          </a:p>
          <a:p>
            <a:r>
              <a:rPr lang="en-US" sz="3200" dirty="0" smtClean="0"/>
              <a:t>It cannot be handed off or borrowed.</a:t>
            </a:r>
          </a:p>
          <a:p>
            <a:r>
              <a:rPr lang="en-US" sz="3200" dirty="0">
                <a:solidFill>
                  <a:srgbClr val="00CC00"/>
                </a:solidFill>
              </a:rPr>
              <a:t>Each of us has to have an “ours-and-ours-only,” original, personal faith</a:t>
            </a:r>
            <a:r>
              <a:rPr lang="en-US" sz="3200" dirty="0" smtClean="0">
                <a:solidFill>
                  <a:srgbClr val="00CC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031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Even a bold and influential man like Jehoiada could not pass his faith on to his people or to his king.</a:t>
            </a:r>
          </a:p>
          <a:p>
            <a:r>
              <a:rPr lang="en-US" sz="3200" dirty="0" smtClean="0"/>
              <a:t>It cannot be done.</a:t>
            </a:r>
          </a:p>
          <a:p>
            <a:r>
              <a:rPr lang="en-US" sz="3200" dirty="0" smtClean="0">
                <a:solidFill>
                  <a:srgbClr val="00CC00"/>
                </a:solidFill>
              </a:rPr>
              <a:t>Even if we live to be 130 years old.</a:t>
            </a:r>
            <a:endParaRPr lang="en-US" sz="32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87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Recycled Faith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CC00"/>
                </a:solidFill>
              </a:rPr>
              <a:t>Recycled </a:t>
            </a:r>
            <a:r>
              <a:rPr lang="en-US" sz="3200" dirty="0">
                <a:solidFill>
                  <a:srgbClr val="00CC00"/>
                </a:solidFill>
              </a:rPr>
              <a:t>faith </a:t>
            </a:r>
            <a:r>
              <a:rPr lang="en-US" sz="3200" dirty="0"/>
              <a:t>is really </a:t>
            </a:r>
            <a:r>
              <a:rPr lang="en-US" sz="3200" dirty="0">
                <a:solidFill>
                  <a:srgbClr val="00CC00"/>
                </a:solidFill>
              </a:rPr>
              <a:t>no faith </a:t>
            </a:r>
            <a:r>
              <a:rPr lang="en-US" sz="3200" dirty="0"/>
              <a:t>at all.</a:t>
            </a:r>
          </a:p>
          <a:p>
            <a:r>
              <a:rPr lang="en-US" sz="3200" dirty="0">
                <a:solidFill>
                  <a:srgbClr val="00CC00"/>
                </a:solidFill>
              </a:rPr>
              <a:t>Each of us </a:t>
            </a:r>
            <a:r>
              <a:rPr lang="en-US" sz="3200" dirty="0" smtClean="0">
                <a:solidFill>
                  <a:srgbClr val="00CC00"/>
                </a:solidFill>
              </a:rPr>
              <a:t>has to have an “ours-and-ours-only,” </a:t>
            </a:r>
            <a:r>
              <a:rPr lang="en-US" sz="3200" dirty="0">
                <a:solidFill>
                  <a:srgbClr val="00CC00"/>
                </a:solidFill>
              </a:rPr>
              <a:t>original, </a:t>
            </a:r>
            <a:r>
              <a:rPr lang="en-US" sz="3200" dirty="0" smtClean="0">
                <a:solidFill>
                  <a:srgbClr val="00CC00"/>
                </a:solidFill>
              </a:rPr>
              <a:t>personal faith.</a:t>
            </a:r>
            <a:endParaRPr lang="en-US" sz="32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05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CC00"/>
                </a:solidFill>
              </a:rPr>
              <a:t>A Final Prayer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1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CC00"/>
                </a:solidFill>
              </a:rPr>
              <a:t>A Final Prayer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>
                <a:solidFill>
                  <a:srgbClr val="00CC00"/>
                </a:solidFill>
              </a:rPr>
              <a:t>Father in Heaven, </a:t>
            </a:r>
          </a:p>
          <a:p>
            <a:r>
              <a:rPr lang="en-US" sz="3200" dirty="0" smtClean="0">
                <a:solidFill>
                  <a:srgbClr val="00CC00"/>
                </a:solidFill>
              </a:rPr>
              <a:t>I commit myself personally to you.</a:t>
            </a:r>
          </a:p>
          <a:p>
            <a:r>
              <a:rPr lang="en-US" sz="3200" dirty="0" smtClean="0">
                <a:solidFill>
                  <a:srgbClr val="00CC00"/>
                </a:solidFill>
              </a:rPr>
              <a:t>I believe that your Son Jesus Christ, died for me and rose again in order that I might be saved.</a:t>
            </a:r>
          </a:p>
          <a:p>
            <a:r>
              <a:rPr lang="en-US" sz="3200" dirty="0" smtClean="0">
                <a:solidFill>
                  <a:srgbClr val="00CC00"/>
                </a:solidFill>
              </a:rPr>
              <a:t>I acknowledge that there is and can be only one Mediator between You and me – and that is Jesus the Christ.</a:t>
            </a:r>
          </a:p>
          <a:p>
            <a:r>
              <a:rPr lang="en-US" sz="3200" dirty="0" smtClean="0">
                <a:solidFill>
                  <a:srgbClr val="00CC00"/>
                </a:solidFill>
              </a:rPr>
              <a:t>Please forgive me of my sins, fill me with Your Spirit, and give me eternal life.</a:t>
            </a:r>
          </a:p>
          <a:p>
            <a:r>
              <a:rPr lang="en-US" sz="3200" dirty="0" smtClean="0">
                <a:solidFill>
                  <a:srgbClr val="00CC00"/>
                </a:solidFill>
              </a:rPr>
              <a:t>It’s in Jesus’s name that I pray.  Amen.</a:t>
            </a:r>
            <a:endParaRPr lang="en-US" sz="32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85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day Morn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day Morning" id="{E76BC85A-46D3-45E2-B0B8-F2AA117A06FE}" vid="{7A2ACC9B-04DF-4AB2-9E50-8F1955708C9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Sunday Morning</Template>
  <TotalTime>553</TotalTime>
  <Words>1213</Words>
  <Application>Microsoft Office PowerPoint</Application>
  <PresentationFormat>Widescreen</PresentationFormat>
  <Paragraphs>142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Sunday Morning</vt:lpstr>
      <vt:lpstr>Recycled Faith </vt:lpstr>
      <vt:lpstr>Recycled Faith     Introduction</vt:lpstr>
      <vt:lpstr>Recycled Faith     Introduction</vt:lpstr>
      <vt:lpstr>Recycled Faith     Introduction</vt:lpstr>
      <vt:lpstr>Recycled Faith     Introduction</vt:lpstr>
      <vt:lpstr>Recycled Faith     Introduction</vt:lpstr>
      <vt:lpstr>Recycled Faith     Introduction</vt:lpstr>
      <vt:lpstr>Recycled Faith     Historical Background</vt:lpstr>
      <vt:lpstr>Recycled Faith     Historical Background</vt:lpstr>
      <vt:lpstr>Recycled Faith     Historical Background</vt:lpstr>
      <vt:lpstr>Recycled Faith     Historical Background</vt:lpstr>
      <vt:lpstr>Recycled Faith     Historical Background</vt:lpstr>
      <vt:lpstr>Recycled Faith     Historical Background</vt:lpstr>
      <vt:lpstr>Recycled Faith     Historical Background</vt:lpstr>
      <vt:lpstr>Recycled Faith     Historical Background</vt:lpstr>
      <vt:lpstr>Recycled Faith     Historical Background</vt:lpstr>
      <vt:lpstr>Recycled Faith     2 Chronicles 23:14-21</vt:lpstr>
      <vt:lpstr>Recycled Faith     2 Chronicles 23:14-21</vt:lpstr>
      <vt:lpstr>Recycled Faith     2 Chronicles 24:1-3</vt:lpstr>
      <vt:lpstr>Recycled Faith     2 Chronicles 24:1-3</vt:lpstr>
      <vt:lpstr>Recycled Faith     2 Chronicles 24:4-14</vt:lpstr>
      <vt:lpstr>Recycled Faith     2 Chronicles 24:4-14</vt:lpstr>
      <vt:lpstr>Recycled Faith     2 Chronicles 24:15-16</vt:lpstr>
      <vt:lpstr>Recycled Faith     2 Chronicles 24:15-16</vt:lpstr>
      <vt:lpstr>Recycled Faith     2 Chronicles 24:17-19</vt:lpstr>
      <vt:lpstr>Recycled Faith     2 Chronicles 24:17-19</vt:lpstr>
      <vt:lpstr>Recycled Faith     2 Chronicles 24:17-19</vt:lpstr>
      <vt:lpstr>Recycled Faith     2 Chronicles 24:20-22</vt:lpstr>
      <vt:lpstr>Recycled Faith     2 Chronicles 24:20-22</vt:lpstr>
      <vt:lpstr>Recycled Faith     2 Chronicles 24:20-22</vt:lpstr>
      <vt:lpstr>Recycled Faith     2 Chronicles 24:23-27</vt:lpstr>
      <vt:lpstr>Recycled Faith     2 Chronicles 24:23-27</vt:lpstr>
      <vt:lpstr>Recycled Faith     Conclusions</vt:lpstr>
      <vt:lpstr>Recycled Faith     Conclusions</vt:lpstr>
      <vt:lpstr>Recycled Faith     Conclusions</vt:lpstr>
      <vt:lpstr>Recycled Faith     Conclusions</vt:lpstr>
      <vt:lpstr>Recycled Faith     Conclusions</vt:lpstr>
      <vt:lpstr>Recycled Faith     Conclusions</vt:lpstr>
      <vt:lpstr>Recycled Faith     Conclusions</vt:lpstr>
      <vt:lpstr>A Final Prayer</vt:lpstr>
      <vt:lpstr>A Final Prayer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Recycled Faith </dc:title>
  <dc:creator>David Kosobucki</dc:creator>
  <cp:lastModifiedBy>David Kosobucki</cp:lastModifiedBy>
  <cp:revision>35</cp:revision>
  <dcterms:created xsi:type="dcterms:W3CDTF">2015-01-30T18:11:53Z</dcterms:created>
  <dcterms:modified xsi:type="dcterms:W3CDTF">2015-02-01T18:57:48Z</dcterms:modified>
</cp:coreProperties>
</file>