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6" r:id="rId4"/>
    <p:sldId id="288" r:id="rId5"/>
    <p:sldId id="287" r:id="rId6"/>
    <p:sldId id="285" r:id="rId7"/>
    <p:sldId id="257" r:id="rId8"/>
    <p:sldId id="263" r:id="rId9"/>
    <p:sldId id="259" r:id="rId10"/>
    <p:sldId id="264" r:id="rId11"/>
    <p:sldId id="260" r:id="rId12"/>
    <p:sldId id="265" r:id="rId13"/>
    <p:sldId id="261" r:id="rId14"/>
    <p:sldId id="266" r:id="rId15"/>
    <p:sldId id="262" r:id="rId16"/>
    <p:sldId id="267" r:id="rId17"/>
    <p:sldId id="268" r:id="rId18"/>
    <p:sldId id="272" r:id="rId19"/>
    <p:sldId id="273" r:id="rId20"/>
    <p:sldId id="269" r:id="rId21"/>
    <p:sldId id="271" r:id="rId22"/>
    <p:sldId id="282" r:id="rId23"/>
    <p:sldId id="274" r:id="rId24"/>
    <p:sldId id="275" r:id="rId25"/>
    <p:sldId id="276" r:id="rId26"/>
    <p:sldId id="277" r:id="rId27"/>
    <p:sldId id="270" r:id="rId28"/>
    <p:sldId id="284" r:id="rId29"/>
    <p:sldId id="278" r:id="rId30"/>
    <p:sldId id="279" r:id="rId31"/>
    <p:sldId id="280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5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34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1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34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91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6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0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20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3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5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A77A2-4F75-4855-B359-C52D3FABB677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06F5B-F9D1-4B9D-93BA-3D3A67AA4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42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with Us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16326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Christmas 2014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11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with Us	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49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with Us	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are limited in many ways, but God is not.</a:t>
            </a:r>
          </a:p>
          <a:p>
            <a:r>
              <a:rPr lang="en-US" sz="3200" dirty="0" smtClean="0"/>
              <a:t>God is infinite in many ways, but we are not.</a:t>
            </a:r>
          </a:p>
        </p:txBody>
      </p:sp>
    </p:spTree>
    <p:extLst>
      <p:ext uri="{BB962C8B-B14F-4D97-AF65-F5344CB8AC3E}">
        <p14:creationId xmlns:p14="http://schemas.microsoft.com/office/powerpoint/2010/main" val="295403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with Us	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Focusing on our limitations highlights our inadequacy.</a:t>
            </a:r>
          </a:p>
          <a:p>
            <a:r>
              <a:rPr lang="en-US" sz="3200" dirty="0" smtClean="0"/>
              <a:t>Focusing on God’s endless abilities highlights his glory.  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01586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with Us	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 and God are very different.</a:t>
            </a:r>
          </a:p>
          <a:p>
            <a:r>
              <a:rPr lang="en-US" sz="3200" dirty="0"/>
              <a:t>But God has chosen not to be distant.</a:t>
            </a:r>
          </a:p>
          <a:p>
            <a:r>
              <a:rPr lang="en-US" sz="3200" dirty="0"/>
              <a:t>He has entered out world and is now with us to stay.</a:t>
            </a:r>
          </a:p>
        </p:txBody>
      </p:sp>
    </p:spTree>
    <p:extLst>
      <p:ext uri="{BB962C8B-B14F-4D97-AF65-F5344CB8AC3E}">
        <p14:creationId xmlns:p14="http://schemas.microsoft.com/office/powerpoint/2010/main" val="301465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with Us	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Five Passages We Will Read Today: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Exodus 3:1-12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Isaiah 7:14, 9:1-7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Matthew 1:18-25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Matthew 28:18-20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Colossians 1:15-29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5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	</a:t>
            </a:r>
            <a:r>
              <a:rPr lang="en-US" dirty="0" smtClean="0">
                <a:solidFill>
                  <a:srgbClr val="00CC00"/>
                </a:solidFill>
              </a:rPr>
              <a:t>     </a:t>
            </a:r>
            <a:r>
              <a:rPr lang="en-US" dirty="0" smtClean="0">
                <a:solidFill>
                  <a:srgbClr val="FFFF00"/>
                </a:solidFill>
              </a:rPr>
              <a:t>Exodus 3:1-12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34444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	     </a:t>
            </a:r>
            <a:r>
              <a:rPr lang="en-US" dirty="0">
                <a:solidFill>
                  <a:srgbClr val="FFFF00"/>
                </a:solidFill>
              </a:rPr>
              <a:t>Exodus 3:1-12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Lord saw people suffering in bondage.</a:t>
            </a:r>
          </a:p>
          <a:p>
            <a:r>
              <a:rPr lang="en-US" sz="3200" dirty="0" smtClean="0"/>
              <a:t>He sent Moses to lead them to freedom.</a:t>
            </a:r>
          </a:p>
          <a:p>
            <a:r>
              <a:rPr lang="en-US" sz="3200" dirty="0" smtClean="0"/>
              <a:t>When Moses looked at himself, he didn’t think he was fit to accomplish the task.</a:t>
            </a:r>
          </a:p>
          <a:p>
            <a:r>
              <a:rPr lang="en-US" sz="3200" dirty="0" smtClean="0"/>
              <a:t>God responded by saying, </a:t>
            </a:r>
            <a:r>
              <a:rPr lang="en-US" sz="3200" dirty="0" smtClean="0">
                <a:solidFill>
                  <a:srgbClr val="00B0F0"/>
                </a:solidFill>
              </a:rPr>
              <a:t>“But I will be with you…”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14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</a:t>
            </a:r>
            <a:r>
              <a:rPr lang="en-US" dirty="0">
                <a:solidFill>
                  <a:srgbClr val="00CC00"/>
                </a:solidFill>
              </a:rPr>
              <a:t>with </a:t>
            </a:r>
            <a:r>
              <a:rPr lang="en-US" dirty="0" smtClean="0">
                <a:solidFill>
                  <a:srgbClr val="00CC00"/>
                </a:solidFill>
              </a:rPr>
              <a:t>Us   </a:t>
            </a:r>
            <a:r>
              <a:rPr lang="en-US" dirty="0" smtClean="0">
                <a:solidFill>
                  <a:srgbClr val="FFFF00"/>
                </a:solidFill>
              </a:rPr>
              <a:t>Isaiah </a:t>
            </a:r>
            <a:r>
              <a:rPr lang="en-US" dirty="0">
                <a:solidFill>
                  <a:srgbClr val="FFFF00"/>
                </a:solidFill>
              </a:rPr>
              <a:t>7:14, </a:t>
            </a:r>
            <a:r>
              <a:rPr lang="en-US" dirty="0" smtClean="0">
                <a:solidFill>
                  <a:srgbClr val="FFFF00"/>
                </a:solidFill>
              </a:rPr>
              <a:t>9:2-7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735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   </a:t>
            </a:r>
            <a:r>
              <a:rPr lang="en-US" dirty="0" smtClean="0">
                <a:solidFill>
                  <a:srgbClr val="FFFF00"/>
                </a:solidFill>
              </a:rPr>
              <a:t>Isaiah </a:t>
            </a:r>
            <a:r>
              <a:rPr lang="en-US" dirty="0">
                <a:solidFill>
                  <a:srgbClr val="FFFF00"/>
                </a:solidFill>
              </a:rPr>
              <a:t>7:14, </a:t>
            </a:r>
            <a:r>
              <a:rPr lang="en-US" dirty="0" smtClean="0">
                <a:solidFill>
                  <a:srgbClr val="FFFF00"/>
                </a:solidFill>
              </a:rPr>
              <a:t>9:2-7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Immanuel</a:t>
            </a:r>
            <a:r>
              <a:rPr lang="en-US" sz="3200" dirty="0" smtClean="0"/>
              <a:t> means </a:t>
            </a:r>
            <a:r>
              <a:rPr lang="en-US" sz="3200" dirty="0" smtClean="0">
                <a:solidFill>
                  <a:srgbClr val="00B0F0"/>
                </a:solidFill>
              </a:rPr>
              <a:t>“God is with us.”</a:t>
            </a:r>
          </a:p>
          <a:p>
            <a:r>
              <a:rPr lang="en-US" sz="3200" dirty="0"/>
              <a:t>His birth would bring great joy.</a:t>
            </a:r>
          </a:p>
          <a:p>
            <a:r>
              <a:rPr lang="en-US" sz="3200" dirty="0"/>
              <a:t>He would reign forever over on David’s throne.</a:t>
            </a:r>
          </a:p>
          <a:p>
            <a:r>
              <a:rPr lang="en-US" sz="3200" dirty="0" smtClean="0"/>
              <a:t>He would be the perfect expression of God’s presence.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0053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</a:t>
            </a:r>
            <a:r>
              <a:rPr lang="en-US" dirty="0">
                <a:solidFill>
                  <a:srgbClr val="00CC00"/>
                </a:solidFill>
              </a:rPr>
              <a:t>with </a:t>
            </a:r>
            <a:r>
              <a:rPr lang="en-US" dirty="0" smtClean="0">
                <a:solidFill>
                  <a:srgbClr val="00CC00"/>
                </a:solidFill>
              </a:rPr>
              <a:t>Us   </a:t>
            </a:r>
            <a:r>
              <a:rPr lang="en-US" dirty="0" smtClean="0">
                <a:solidFill>
                  <a:srgbClr val="FFFF00"/>
                </a:solidFill>
              </a:rPr>
              <a:t>Matthew </a:t>
            </a:r>
            <a:r>
              <a:rPr lang="en-US" dirty="0">
                <a:solidFill>
                  <a:srgbClr val="FFFF00"/>
                </a:solidFill>
              </a:rPr>
              <a:t>1:18-25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39625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   </a:t>
            </a:r>
            <a:r>
              <a:rPr lang="en-US" dirty="0" smtClean="0">
                <a:solidFill>
                  <a:srgbClr val="FFFF00"/>
                </a:solidFill>
              </a:rPr>
              <a:t>Matthew </a:t>
            </a:r>
            <a:r>
              <a:rPr lang="en-US" dirty="0">
                <a:solidFill>
                  <a:srgbClr val="FFFF00"/>
                </a:solidFill>
              </a:rPr>
              <a:t>1:18-25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name </a:t>
            </a:r>
            <a:r>
              <a:rPr lang="en-US" sz="3200" dirty="0" smtClean="0">
                <a:solidFill>
                  <a:srgbClr val="00B0F0"/>
                </a:solidFill>
              </a:rPr>
              <a:t>Jesus</a:t>
            </a:r>
            <a:r>
              <a:rPr lang="en-US" sz="3200" dirty="0" smtClean="0"/>
              <a:t> </a:t>
            </a:r>
            <a:r>
              <a:rPr lang="en-US" sz="3200" dirty="0"/>
              <a:t>means </a:t>
            </a:r>
            <a:r>
              <a:rPr lang="en-US" sz="3200" dirty="0">
                <a:solidFill>
                  <a:srgbClr val="00B0F0"/>
                </a:solidFill>
              </a:rPr>
              <a:t>“</a:t>
            </a:r>
            <a:r>
              <a:rPr lang="en-US" sz="3200" dirty="0" smtClean="0">
                <a:solidFill>
                  <a:srgbClr val="00B0F0"/>
                </a:solidFill>
              </a:rPr>
              <a:t>salvation” </a:t>
            </a:r>
            <a:r>
              <a:rPr lang="en-US" sz="3200" dirty="0" smtClean="0"/>
              <a:t>or </a:t>
            </a:r>
            <a:r>
              <a:rPr lang="en-US" sz="3200" dirty="0" smtClean="0">
                <a:solidFill>
                  <a:srgbClr val="00B0F0"/>
                </a:solidFill>
              </a:rPr>
              <a:t>“Yahweh saves.”</a:t>
            </a:r>
          </a:p>
          <a:p>
            <a:r>
              <a:rPr lang="en-US" sz="3200" dirty="0" smtClean="0"/>
              <a:t>Jesus was not conceived by a human father, but by a supernatural act of the Holy Spirit.  </a:t>
            </a:r>
            <a:endParaRPr lang="en-US" sz="3200" dirty="0"/>
          </a:p>
          <a:p>
            <a:r>
              <a:rPr lang="en-US" sz="3200" dirty="0" smtClean="0"/>
              <a:t>In Christ, God the Son took upon himself true humanity.</a:t>
            </a:r>
          </a:p>
          <a:p>
            <a:r>
              <a:rPr lang="en-US" sz="3200" dirty="0" smtClean="0"/>
              <a:t>He is genuinely </a:t>
            </a:r>
            <a:r>
              <a:rPr lang="en-US" sz="3200" dirty="0" smtClean="0">
                <a:solidFill>
                  <a:srgbClr val="00B0F0"/>
                </a:solidFill>
              </a:rPr>
              <a:t>“God with us” </a:t>
            </a:r>
            <a:r>
              <a:rPr lang="en-US" sz="3200" dirty="0" smtClean="0"/>
              <a:t>as Isaiah prophesied.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63417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</a:t>
            </a:r>
            <a:r>
              <a:rPr lang="en-US" dirty="0">
                <a:solidFill>
                  <a:srgbClr val="00CC00"/>
                </a:solidFill>
              </a:rPr>
              <a:t>with </a:t>
            </a:r>
            <a:r>
              <a:rPr lang="en-US" dirty="0" smtClean="0">
                <a:solidFill>
                  <a:srgbClr val="00CC00"/>
                </a:solidFill>
              </a:rPr>
              <a:t>Us   </a:t>
            </a:r>
            <a:r>
              <a:rPr lang="en-US" dirty="0" smtClean="0">
                <a:solidFill>
                  <a:srgbClr val="FFFF00"/>
                </a:solidFill>
              </a:rPr>
              <a:t>Matthew 28:18-20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4567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   </a:t>
            </a:r>
            <a:r>
              <a:rPr lang="en-US" dirty="0">
                <a:solidFill>
                  <a:srgbClr val="FFFF00"/>
                </a:solidFill>
              </a:rPr>
              <a:t>Matthew 28:18-20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Like Moses, we have received a mission to proclaim release from suffering and bondage – not of Egypt, but of sin.</a:t>
            </a:r>
          </a:p>
          <a:p>
            <a:r>
              <a:rPr lang="en-US" sz="3200" dirty="0" smtClean="0"/>
              <a:t>Like Moses, we may not feel well-suited for the task.</a:t>
            </a:r>
          </a:p>
          <a:p>
            <a:r>
              <a:rPr lang="en-US" sz="3200" dirty="0" smtClean="0"/>
              <a:t>Like Moses, God has promised to be with us – but in our case, to the very end of the age.</a:t>
            </a:r>
          </a:p>
        </p:txBody>
      </p:sp>
    </p:spTree>
    <p:extLst>
      <p:ext uri="{BB962C8B-B14F-4D97-AF65-F5344CB8AC3E}">
        <p14:creationId xmlns:p14="http://schemas.microsoft.com/office/powerpoint/2010/main" val="4115710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</a:t>
            </a:r>
            <a:r>
              <a:rPr lang="en-US" dirty="0">
                <a:solidFill>
                  <a:srgbClr val="00CC00"/>
                </a:solidFill>
              </a:rPr>
              <a:t>with </a:t>
            </a:r>
            <a:r>
              <a:rPr lang="en-US" dirty="0" smtClean="0">
                <a:solidFill>
                  <a:srgbClr val="00CC00"/>
                </a:solidFill>
              </a:rPr>
              <a:t>Us  </a:t>
            </a:r>
            <a:r>
              <a:rPr lang="en-US" dirty="0" smtClean="0">
                <a:solidFill>
                  <a:srgbClr val="FFFF00"/>
                </a:solidFill>
              </a:rPr>
              <a:t>Colossians 1:15-29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813109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</a:t>
            </a:r>
            <a:r>
              <a:rPr lang="en-US" dirty="0" smtClean="0">
                <a:solidFill>
                  <a:srgbClr val="00CC00"/>
                </a:solidFill>
              </a:rPr>
              <a:t>Us  </a:t>
            </a:r>
            <a:r>
              <a:rPr lang="en-US" dirty="0" smtClean="0">
                <a:solidFill>
                  <a:srgbClr val="FFFF00"/>
                </a:solidFill>
              </a:rPr>
              <a:t>Colossians 1:15-29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If we know Jesus, we are now subjects in his kingdom.</a:t>
            </a:r>
          </a:p>
          <a:p>
            <a:r>
              <a:rPr lang="en-US" sz="3200" dirty="0" smtClean="0"/>
              <a:t>Clothed </a:t>
            </a:r>
            <a:r>
              <a:rPr lang="en-US" sz="3200" dirty="0"/>
              <a:t>in </a:t>
            </a:r>
            <a:r>
              <a:rPr lang="en-US" sz="3200" dirty="0" smtClean="0"/>
              <a:t>humanity, he is the exact representation of God.</a:t>
            </a:r>
          </a:p>
          <a:p>
            <a:r>
              <a:rPr lang="en-US" sz="3200" dirty="0" smtClean="0"/>
              <a:t>He rules over everything.</a:t>
            </a:r>
          </a:p>
          <a:p>
            <a:r>
              <a:rPr lang="en-US" sz="3200" dirty="0"/>
              <a:t>W</a:t>
            </a:r>
            <a:r>
              <a:rPr lang="en-US" sz="3200" dirty="0" smtClean="0"/>
              <a:t>e are reconciled to God by the blood of his cross.</a:t>
            </a:r>
          </a:p>
          <a:p>
            <a:r>
              <a:rPr lang="en-US" sz="3200" dirty="0" smtClean="0"/>
              <a:t>And Christ remains with us by dwelling within us.</a:t>
            </a:r>
          </a:p>
        </p:txBody>
      </p:sp>
    </p:spTree>
    <p:extLst>
      <p:ext uri="{BB962C8B-B14F-4D97-AF65-F5344CB8AC3E}">
        <p14:creationId xmlns:p14="http://schemas.microsoft.com/office/powerpoint/2010/main" val="3178768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Immanuel:  </a:t>
            </a:r>
            <a:r>
              <a:rPr lang="en-US" dirty="0" smtClean="0">
                <a:solidFill>
                  <a:srgbClr val="00CC00"/>
                </a:solidFill>
              </a:rPr>
              <a:t>God </a:t>
            </a:r>
            <a:r>
              <a:rPr lang="en-US" dirty="0">
                <a:solidFill>
                  <a:srgbClr val="00CC00"/>
                </a:solidFill>
              </a:rPr>
              <a:t>with </a:t>
            </a:r>
            <a:r>
              <a:rPr lang="en-US" dirty="0" smtClean="0">
                <a:solidFill>
                  <a:srgbClr val="00CC00"/>
                </a:solidFill>
              </a:rPr>
              <a:t>Us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69344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When Christ promised to be with us, he was committing to doing something that was promised in long ago.</a:t>
            </a:r>
          </a:p>
          <a:p>
            <a:r>
              <a:rPr lang="en-US" sz="3200" dirty="0" smtClean="0"/>
              <a:t>As </a:t>
            </a:r>
            <a:r>
              <a:rPr lang="en-US" sz="3200" dirty="0" smtClean="0">
                <a:solidFill>
                  <a:srgbClr val="00B0F0"/>
                </a:solidFill>
              </a:rPr>
              <a:t>“God with us,” </a:t>
            </a:r>
            <a:r>
              <a:rPr lang="en-US" sz="3200" dirty="0" smtClean="0"/>
              <a:t>it is in fact an aspect of his identity.</a:t>
            </a:r>
          </a:p>
          <a:p>
            <a:r>
              <a:rPr lang="en-US" sz="3200" dirty="0" smtClean="0"/>
              <a:t>He won’t have it any other way.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630559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question now remains with us.</a:t>
            </a:r>
          </a:p>
          <a:p>
            <a:r>
              <a:rPr lang="en-US" sz="3200" dirty="0" smtClean="0"/>
              <a:t>Have we been reconciled to God through his cross?</a:t>
            </a:r>
          </a:p>
          <a:p>
            <a:r>
              <a:rPr lang="en-US" sz="3200" dirty="0" smtClean="0"/>
              <a:t>Have we given him the place he desires – and deserves – in our lives?</a:t>
            </a:r>
          </a:p>
          <a:p>
            <a:r>
              <a:rPr lang="en-US" sz="3200" dirty="0" smtClean="0"/>
              <a:t>Are we committed to the enterprise of making disciples?</a:t>
            </a:r>
          </a:p>
        </p:txBody>
      </p:sp>
    </p:spTree>
    <p:extLst>
      <p:ext uri="{BB962C8B-B14F-4D97-AF65-F5344CB8AC3E}">
        <p14:creationId xmlns:p14="http://schemas.microsoft.com/office/powerpoint/2010/main" val="603866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Immanuel:  </a:t>
            </a:r>
            <a:r>
              <a:rPr lang="en-US" dirty="0">
                <a:solidFill>
                  <a:srgbClr val="00CC00"/>
                </a:solidFill>
              </a:rPr>
              <a:t>God with Us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CC00"/>
                </a:solidFill>
              </a:rPr>
              <a:t>Two opportunities lie before us:</a:t>
            </a:r>
          </a:p>
          <a:p>
            <a:r>
              <a:rPr lang="en-US" sz="3200" dirty="0" smtClean="0"/>
              <a:t>A chance to receive forgiveness of sins based upon Christ’s death upon the cross.</a:t>
            </a:r>
          </a:p>
          <a:p>
            <a:r>
              <a:rPr lang="en-US" sz="3200" dirty="0" smtClean="0"/>
              <a:t>A chance to recommit ourselves to the Great Commission.</a:t>
            </a:r>
          </a:p>
        </p:txBody>
      </p:sp>
    </p:spTree>
    <p:extLst>
      <p:ext uri="{BB962C8B-B14F-4D97-AF65-F5344CB8AC3E}">
        <p14:creationId xmlns:p14="http://schemas.microsoft.com/office/powerpoint/2010/main" val="2630581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Receiving Forgiveness through Christ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1901967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Receiving Forgiveness through Christ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I confess to you that I am a sinner and that I need your forgiveness.</a:t>
            </a:r>
          </a:p>
        </p:txBody>
      </p:sp>
    </p:spTree>
    <p:extLst>
      <p:ext uri="{BB962C8B-B14F-4D97-AF65-F5344CB8AC3E}">
        <p14:creationId xmlns:p14="http://schemas.microsoft.com/office/powerpoint/2010/main" val="1673463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Receiving Forgiveness through Christ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I confess to you that I am a sinner and that I need your forgiveness.</a:t>
            </a:r>
          </a:p>
          <a:p>
            <a:r>
              <a:rPr lang="en-US" sz="3200" i="1" dirty="0" smtClean="0"/>
              <a:t>I accept the perfect sacrifice of Christ on the cross as the just payment for my sins.</a:t>
            </a:r>
          </a:p>
          <a:p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566425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Receiving Forgiveness through Christ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I confess to you that I am a sinner and that I need your forgiveness.</a:t>
            </a:r>
          </a:p>
          <a:p>
            <a:r>
              <a:rPr lang="en-US" sz="3200" i="1" dirty="0" smtClean="0"/>
              <a:t>I accept the perfect sacrifice of Christ on the cross as the just payment for my sins.</a:t>
            </a:r>
          </a:p>
          <a:p>
            <a:r>
              <a:rPr lang="en-US" sz="3200" i="1" dirty="0" smtClean="0"/>
              <a:t>Please give me eternal life as a gift, which is new life in Christ – my resurrected Savior.</a:t>
            </a:r>
          </a:p>
          <a:p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424668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Receiving Forgiveness through Christ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I confess to you that I am a sinner and that I need your forgiveness.</a:t>
            </a:r>
          </a:p>
          <a:p>
            <a:r>
              <a:rPr lang="en-US" sz="3200" i="1" dirty="0" smtClean="0"/>
              <a:t>I accept the perfect sacrifice of Christ on the cross as the just payment for my sins.</a:t>
            </a:r>
          </a:p>
          <a:p>
            <a:r>
              <a:rPr lang="en-US" sz="3200" i="1" dirty="0" smtClean="0"/>
              <a:t>Please give me eternal life as a gift, which is new life in Christ – my resurrected Savior.</a:t>
            </a:r>
          </a:p>
          <a:p>
            <a:r>
              <a:rPr lang="en-US" sz="3200" i="1" dirty="0" smtClean="0"/>
              <a:t>And please help me to live for you from now on.</a:t>
            </a:r>
          </a:p>
        </p:txBody>
      </p:sp>
    </p:spTree>
    <p:extLst>
      <p:ext uri="{BB962C8B-B14F-4D97-AF65-F5344CB8AC3E}">
        <p14:creationId xmlns:p14="http://schemas.microsoft.com/office/powerpoint/2010/main" val="1650426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Receiving Forgiveness through Christ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I confess to you that I am a sinner and that I need your forgiveness.</a:t>
            </a:r>
          </a:p>
          <a:p>
            <a:r>
              <a:rPr lang="en-US" sz="3200" i="1" dirty="0" smtClean="0"/>
              <a:t>I accept the perfect sacrifice of Christ on the cross as the just payment for my sins.</a:t>
            </a:r>
          </a:p>
          <a:p>
            <a:r>
              <a:rPr lang="en-US" sz="3200" i="1" dirty="0" smtClean="0"/>
              <a:t>Please give me eternal life as a gift, which is new life in Christ – my resurrected Savior.</a:t>
            </a:r>
          </a:p>
          <a:p>
            <a:r>
              <a:rPr lang="en-US" sz="3200" i="1" dirty="0" smtClean="0"/>
              <a:t>And please help me to live for you from now on.</a:t>
            </a:r>
          </a:p>
          <a:p>
            <a:r>
              <a:rPr lang="en-US" sz="3200" i="1" dirty="0" smtClean="0"/>
              <a:t>I ask this in Jesus’ name.  Amen.</a:t>
            </a:r>
          </a:p>
          <a:p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2164846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Committing to Christ’s Great Commission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1223988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Committing to Christ’s Great Commission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You have given us a wonderful privilege by allowing us to know you, love you and serve you.</a:t>
            </a:r>
          </a:p>
        </p:txBody>
      </p:sp>
    </p:spTree>
    <p:extLst>
      <p:ext uri="{BB962C8B-B14F-4D97-AF65-F5344CB8AC3E}">
        <p14:creationId xmlns:p14="http://schemas.microsoft.com/office/powerpoint/2010/main" val="4010171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Committing to Christ’s Great Commission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You have given us a wonderful privilege by allowing us to know you, love you and serve you.</a:t>
            </a:r>
          </a:p>
          <a:p>
            <a:r>
              <a:rPr lang="en-US" sz="3200" i="1" dirty="0"/>
              <a:t>And we admit that Christ dwelling in us is an incredible glorious hope.</a:t>
            </a:r>
          </a:p>
        </p:txBody>
      </p:sp>
    </p:spTree>
    <p:extLst>
      <p:ext uri="{BB962C8B-B14F-4D97-AF65-F5344CB8AC3E}">
        <p14:creationId xmlns:p14="http://schemas.microsoft.com/office/powerpoint/2010/main" val="3741419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Committing to Christ’s Great Commission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You have given us a wonderful privilege by allowing us to know you, love you and serve you.</a:t>
            </a:r>
          </a:p>
          <a:p>
            <a:r>
              <a:rPr lang="en-US" sz="3200" i="1" dirty="0"/>
              <a:t>And we admit that Christ dwelling in us is an incredible glorious hope.</a:t>
            </a:r>
          </a:p>
          <a:p>
            <a:r>
              <a:rPr lang="en-US" sz="3200" i="1" dirty="0"/>
              <a:t>And we know that he will always be with us.</a:t>
            </a:r>
          </a:p>
        </p:txBody>
      </p:sp>
    </p:spTree>
    <p:extLst>
      <p:ext uri="{BB962C8B-B14F-4D97-AF65-F5344CB8AC3E}">
        <p14:creationId xmlns:p14="http://schemas.microsoft.com/office/powerpoint/2010/main" val="3926072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Committing to Christ’s Great Commission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You have given us a wonderful privilege by allowing us to know you, love you and serve you.</a:t>
            </a:r>
          </a:p>
          <a:p>
            <a:r>
              <a:rPr lang="en-US" sz="3200" i="1" dirty="0" smtClean="0"/>
              <a:t>And we admit that Christ dwelling in us is an incredible glorious hope.</a:t>
            </a:r>
          </a:p>
          <a:p>
            <a:r>
              <a:rPr lang="en-US" sz="3200" i="1" dirty="0" smtClean="0"/>
              <a:t>And we know that he will always be with us.</a:t>
            </a:r>
          </a:p>
          <a:p>
            <a:r>
              <a:rPr lang="en-US" sz="3200" i="1" dirty="0" smtClean="0"/>
              <a:t>Therefore, we accept the Great Commission that he has given us to go and make more disciples.</a:t>
            </a:r>
          </a:p>
        </p:txBody>
      </p:sp>
    </p:spTree>
    <p:extLst>
      <p:ext uri="{BB962C8B-B14F-4D97-AF65-F5344CB8AC3E}">
        <p14:creationId xmlns:p14="http://schemas.microsoft.com/office/powerpoint/2010/main" val="197986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Committing to Christ’s Great Commission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i="1" dirty="0" smtClean="0"/>
              <a:t>Heavenly Father,</a:t>
            </a:r>
          </a:p>
          <a:p>
            <a:r>
              <a:rPr lang="en-US" sz="3200" i="1" dirty="0" smtClean="0"/>
              <a:t>You have given us a wonderful privilege by allowing us to know you, love you and serve you.</a:t>
            </a:r>
          </a:p>
          <a:p>
            <a:r>
              <a:rPr lang="en-US" sz="3200" i="1" dirty="0" smtClean="0"/>
              <a:t>And we admit that Christ dwelling in us is an incredible glorious hope.</a:t>
            </a:r>
          </a:p>
          <a:p>
            <a:r>
              <a:rPr lang="en-US" sz="3200" i="1" dirty="0" smtClean="0"/>
              <a:t>And we know that he will always be with us.</a:t>
            </a:r>
          </a:p>
          <a:p>
            <a:r>
              <a:rPr lang="en-US" sz="3200" i="1" dirty="0"/>
              <a:t>Therefore, we accept the Great Commission that he has given us to go and make more disciples.</a:t>
            </a:r>
          </a:p>
          <a:p>
            <a:r>
              <a:rPr lang="en-US" sz="3200" i="1" dirty="0" smtClean="0"/>
              <a:t>It is </a:t>
            </a:r>
            <a:r>
              <a:rPr lang="en-US" sz="3200" i="1" dirty="0"/>
              <a:t>in </a:t>
            </a:r>
            <a:r>
              <a:rPr lang="en-US" sz="3200" i="1" dirty="0" smtClean="0"/>
              <a:t>Christ’s </a:t>
            </a:r>
            <a:r>
              <a:rPr lang="en-US" sz="3200" i="1" dirty="0"/>
              <a:t>name that we pray. Amen</a:t>
            </a:r>
            <a:r>
              <a:rPr lang="en-US" sz="3200" i="1" dirty="0" smtClean="0"/>
              <a:t>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598714108"/>
      </p:ext>
    </p:extLst>
  </p:cSld>
  <p:clrMapOvr>
    <a:masterClrMapping/>
  </p:clrMapOvr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1745</TotalTime>
  <Words>1146</Words>
  <Application>Microsoft Office PowerPoint</Application>
  <PresentationFormat>Widescreen</PresentationFormat>
  <Paragraphs>116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Sunday Morning</vt:lpstr>
      <vt:lpstr>Immanuel:  God with Us</vt:lpstr>
      <vt:lpstr>Immanuel:  God with Us </vt:lpstr>
      <vt:lpstr>Immanuel:  God with Us </vt:lpstr>
      <vt:lpstr>Immanuel:  God with Us </vt:lpstr>
      <vt:lpstr>Immanuel:  God with Us </vt:lpstr>
      <vt:lpstr>Immanuel:  God with Us </vt:lpstr>
      <vt:lpstr>Immanuel:  God with Us      Exodus 3:1-12</vt:lpstr>
      <vt:lpstr>Immanuel:  God with Us      Exodus 3:1-12</vt:lpstr>
      <vt:lpstr>Immanuel:  God with Us   Isaiah 7:14, 9:2-7</vt:lpstr>
      <vt:lpstr>Immanuel:  God with Us   Isaiah 7:14, 9:2-7</vt:lpstr>
      <vt:lpstr>Immanuel:  God with Us   Matthew 1:18-25</vt:lpstr>
      <vt:lpstr>Immanuel:  God with Us   Matthew 1:18-25</vt:lpstr>
      <vt:lpstr>Immanuel:  God with Us   Matthew 28:18-20</vt:lpstr>
      <vt:lpstr>Immanuel:  God with Us   Matthew 28:18-20</vt:lpstr>
      <vt:lpstr>Immanuel:  God with Us  Colossians 1:15-29</vt:lpstr>
      <vt:lpstr>Immanuel:  God with Us  Colossians 1:15-29</vt:lpstr>
      <vt:lpstr>Immanuel:  God with Us</vt:lpstr>
      <vt:lpstr>Immanuel:  God with Us</vt:lpstr>
      <vt:lpstr>Immanuel:  God with Us</vt:lpstr>
      <vt:lpstr>Immanuel:  God with Us</vt:lpstr>
      <vt:lpstr>Receiving Forgiveness through Christ</vt:lpstr>
      <vt:lpstr>Receiving Forgiveness through Christ</vt:lpstr>
      <vt:lpstr>Receiving Forgiveness through Christ</vt:lpstr>
      <vt:lpstr>Receiving Forgiveness through Christ</vt:lpstr>
      <vt:lpstr>Receiving Forgiveness through Christ</vt:lpstr>
      <vt:lpstr>Receiving Forgiveness through Christ</vt:lpstr>
      <vt:lpstr>Committing to Christ’s Great Commission</vt:lpstr>
      <vt:lpstr>Committing to Christ’s Great Commission</vt:lpstr>
      <vt:lpstr>Committing to Christ’s Great Commission</vt:lpstr>
      <vt:lpstr>Committing to Christ’s Great Commission</vt:lpstr>
      <vt:lpstr>Committing to Christ’s Great Commission</vt:lpstr>
      <vt:lpstr>Committing to Christ’s Great Commission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Immanuel – God with Us</dc:title>
  <dc:creator>David Kosobucki</dc:creator>
  <cp:lastModifiedBy>David Kosobucki</cp:lastModifiedBy>
  <cp:revision>29</cp:revision>
  <dcterms:created xsi:type="dcterms:W3CDTF">2014-12-16T15:52:06Z</dcterms:created>
  <dcterms:modified xsi:type="dcterms:W3CDTF">2014-12-21T18:56:56Z</dcterms:modified>
</cp:coreProperties>
</file>