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6" r:id="rId5"/>
    <p:sldId id="267" r:id="rId6"/>
    <p:sldId id="268" r:id="rId7"/>
    <p:sldId id="258" r:id="rId8"/>
    <p:sldId id="260" r:id="rId9"/>
    <p:sldId id="278" r:id="rId10"/>
    <p:sldId id="269" r:id="rId11"/>
    <p:sldId id="270" r:id="rId12"/>
    <p:sldId id="271" r:id="rId13"/>
    <p:sldId id="272" r:id="rId14"/>
    <p:sldId id="259" r:id="rId15"/>
    <p:sldId id="261" r:id="rId16"/>
    <p:sldId id="273" r:id="rId17"/>
    <p:sldId id="274" r:id="rId18"/>
    <p:sldId id="263" r:id="rId19"/>
    <p:sldId id="265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60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76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48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11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9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5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71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4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75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1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4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88F63-AE71-4A15-97B6-42E7A07F7887}" type="datetimeFigureOut">
              <a:rPr lang="en-US" smtClean="0"/>
              <a:t>9/21/2014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70B61-D58C-4160-80F8-A823E37F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74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David Spares Saul’s Life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1 Samuel 24 &amp; 26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83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Saul has already tried to kill David.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19:8-10</a:t>
            </a:r>
          </a:p>
        </p:txBody>
      </p:sp>
    </p:spTree>
    <p:extLst>
      <p:ext uri="{BB962C8B-B14F-4D97-AF65-F5344CB8AC3E}">
        <p14:creationId xmlns:p14="http://schemas.microsoft.com/office/powerpoint/2010/main" val="207968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Saul has already tried to kill David.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19:8-10</a:t>
            </a:r>
          </a:p>
          <a:p>
            <a:r>
              <a:rPr lang="en-US" sz="3200" dirty="0" smtClean="0"/>
              <a:t>David grew accustomed to hiding in caves.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22:1</a:t>
            </a:r>
          </a:p>
        </p:txBody>
      </p:sp>
    </p:spTree>
    <p:extLst>
      <p:ext uri="{BB962C8B-B14F-4D97-AF65-F5344CB8AC3E}">
        <p14:creationId xmlns:p14="http://schemas.microsoft.com/office/powerpoint/2010/main" val="176968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Saul tried to kill his own son Jonathan for siding with David.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20:32-33</a:t>
            </a:r>
          </a:p>
        </p:txBody>
      </p:sp>
    </p:spTree>
    <p:extLst>
      <p:ext uri="{BB962C8B-B14F-4D97-AF65-F5344CB8AC3E}">
        <p14:creationId xmlns:p14="http://schemas.microsoft.com/office/powerpoint/2010/main" val="118859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Saul tried to kill his own son Jonathan for siding with David.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20:32-33</a:t>
            </a:r>
          </a:p>
          <a:p>
            <a:r>
              <a:rPr lang="en-US" sz="3200" dirty="0" smtClean="0"/>
              <a:t>Saul ordered the priests of the Lord killed for helping David – and at least 85 were killed that day by </a:t>
            </a:r>
            <a:r>
              <a:rPr lang="en-US" sz="3200" dirty="0" err="1" smtClean="0"/>
              <a:t>Doeg</a:t>
            </a:r>
            <a:r>
              <a:rPr lang="en-US" sz="3200" dirty="0" smtClean="0"/>
              <a:t> the Edomite.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22:16-19</a:t>
            </a:r>
          </a:p>
          <a:p>
            <a:endParaRPr lang="en-US" sz="3200" dirty="0" smtClean="0"/>
          </a:p>
          <a:p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45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Once     </a:t>
            </a:r>
            <a:r>
              <a:rPr lang="en-US" dirty="0" smtClean="0">
                <a:solidFill>
                  <a:srgbClr val="FFFF00"/>
                </a:solidFill>
              </a:rPr>
              <a:t>1 Sam. 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8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Once     </a:t>
            </a:r>
            <a:r>
              <a:rPr lang="en-US" dirty="0" smtClean="0">
                <a:solidFill>
                  <a:srgbClr val="FFFF00"/>
                </a:solidFill>
              </a:rPr>
              <a:t>1 Sam. 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24:5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because he cut off the corner of Saul’s robe</a:t>
            </a:r>
          </a:p>
          <a:p>
            <a:r>
              <a:rPr lang="en-US" sz="3200" dirty="0" smtClean="0"/>
              <a:t>Why would his conscience bother him over this?</a:t>
            </a:r>
          </a:p>
          <a:p>
            <a:r>
              <a:rPr lang="en-US" sz="3200" dirty="0" smtClean="0"/>
              <a:t>Possibly because Saul’s robe indicated his royal status.</a:t>
            </a:r>
          </a:p>
          <a:p>
            <a:r>
              <a:rPr lang="en-US" sz="3200" dirty="0" smtClean="0"/>
              <a:t>David’s cutting it might have been seen as taking that status from him and claiming it for himself.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7361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Once     </a:t>
            </a:r>
            <a:r>
              <a:rPr lang="en-US" dirty="0" smtClean="0">
                <a:solidFill>
                  <a:srgbClr val="FFFF00"/>
                </a:solidFill>
              </a:rPr>
              <a:t>1 Sam. 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24:6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the Lord’s anointed </a:t>
            </a:r>
            <a:r>
              <a:rPr lang="en-US" sz="3200" dirty="0" smtClean="0"/>
              <a:t>– 7x in today’s chapters</a:t>
            </a:r>
          </a:p>
          <a:p>
            <a:r>
              <a:rPr lang="en-US" sz="3200" dirty="0" smtClean="0"/>
              <a:t>This refers to Saul’s anointing as king by Samuel.  David was anointed by Samuel too.</a:t>
            </a:r>
          </a:p>
          <a:p>
            <a:r>
              <a:rPr lang="en-US" sz="3200" dirty="0" smtClean="0"/>
              <a:t>In Hebrew it is the word </a:t>
            </a:r>
            <a:r>
              <a:rPr lang="en-US" sz="3200" i="1" dirty="0" err="1" smtClean="0">
                <a:solidFill>
                  <a:srgbClr val="00B0F0"/>
                </a:solidFill>
              </a:rPr>
              <a:t>mashiyach</a:t>
            </a:r>
            <a:r>
              <a:rPr lang="en-US" sz="3200" i="1" dirty="0">
                <a:solidFill>
                  <a:srgbClr val="00B0F0"/>
                </a:solidFill>
              </a:rPr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(messiah)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In the Greek LXX, the word is </a:t>
            </a:r>
            <a:r>
              <a:rPr lang="en-US" sz="3200" i="1" dirty="0" err="1" smtClean="0">
                <a:solidFill>
                  <a:srgbClr val="00B0F0"/>
                </a:solidFill>
              </a:rPr>
              <a:t>christos</a:t>
            </a:r>
            <a:r>
              <a:rPr lang="en-US" sz="3200" i="1" dirty="0" smtClean="0">
                <a:solidFill>
                  <a:srgbClr val="00B0F0"/>
                </a:solidFill>
              </a:rPr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(</a:t>
            </a:r>
            <a:r>
              <a:rPr lang="en-US" sz="3200" dirty="0" err="1" smtClean="0">
                <a:solidFill>
                  <a:srgbClr val="00B0F0"/>
                </a:solidFill>
              </a:rPr>
              <a:t>christ</a:t>
            </a:r>
            <a:r>
              <a:rPr lang="en-US" sz="3200" dirty="0" smtClean="0">
                <a:solidFill>
                  <a:srgbClr val="00B0F0"/>
                </a:solidFill>
              </a:rPr>
              <a:t>)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43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Once     </a:t>
            </a:r>
            <a:r>
              <a:rPr lang="en-US" dirty="0" smtClean="0">
                <a:solidFill>
                  <a:srgbClr val="FFFF00"/>
                </a:solidFill>
              </a:rPr>
              <a:t>1 Sam. 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24:13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“Out of the wicked comes wickedness.”</a:t>
            </a:r>
          </a:p>
          <a:p>
            <a:r>
              <a:rPr lang="en-US" sz="3200" dirty="0" smtClean="0"/>
              <a:t>This proverb indicates that the heart is the source of our actions, and not vice-versa.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2721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Once     </a:t>
            </a:r>
            <a:r>
              <a:rPr lang="en-US" dirty="0" smtClean="0">
                <a:solidFill>
                  <a:srgbClr val="FFFF00"/>
                </a:solidFill>
              </a:rPr>
              <a:t>1 Sam. 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768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Because I’m a sinner, I sin.  Sinning doesn’t make you a sinner, it only proves that you are one.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Chuck Smith (1927 – 2013)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57158" y="1825625"/>
            <a:ext cx="42012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Once     </a:t>
            </a:r>
            <a:r>
              <a:rPr lang="en-US" dirty="0" smtClean="0">
                <a:solidFill>
                  <a:srgbClr val="FFFF00"/>
                </a:solidFill>
              </a:rPr>
              <a:t>1 Sam. 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768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Even so, in Christ Jesus I am now righteous … Because of God’s work in my life, I now do the deeds of righteousness.</a:t>
            </a:r>
          </a:p>
          <a:p>
            <a:pPr marL="0" indent="0" algn="r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Chuck Smith (1927 – 2013)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57158" y="1825625"/>
            <a:ext cx="42012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4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Once     </a:t>
            </a:r>
            <a:r>
              <a:rPr lang="en-US" dirty="0" smtClean="0">
                <a:solidFill>
                  <a:srgbClr val="FFFF00"/>
                </a:solidFill>
              </a:rPr>
              <a:t>1 Sam. 24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24:20-21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I know that you shall surely be king…</a:t>
            </a:r>
          </a:p>
          <a:p>
            <a:r>
              <a:rPr lang="en-US" sz="3200" dirty="0" smtClean="0"/>
              <a:t>Saul admits that he knows </a:t>
            </a:r>
            <a:r>
              <a:rPr lang="en-US" sz="3200" dirty="0"/>
              <a:t>David will someday take over his throne</a:t>
            </a:r>
            <a:r>
              <a:rPr lang="en-US" sz="3200" dirty="0" smtClean="0"/>
              <a:t>.  His own dynasty is not going to last.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223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Twice     </a:t>
            </a:r>
            <a:r>
              <a:rPr lang="en-US" dirty="0" smtClean="0">
                <a:solidFill>
                  <a:srgbClr val="FFFF00"/>
                </a:solidFill>
              </a:rPr>
              <a:t>1 Sam. 26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70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Twice     </a:t>
            </a:r>
            <a:r>
              <a:rPr lang="en-US" dirty="0" smtClean="0">
                <a:solidFill>
                  <a:srgbClr val="FFFF00"/>
                </a:solidFill>
              </a:rPr>
              <a:t>1 Sam. 26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26:10</a:t>
            </a:r>
            <a:r>
              <a:rPr lang="en-US" sz="3200" dirty="0" smtClean="0"/>
              <a:t>     David knows that it is not his job to take vengeance upon Saul – even though Saul is seeking his life.</a:t>
            </a:r>
          </a:p>
          <a:p>
            <a:pPr lvl="1"/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Romans 12:19-20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2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Twice     </a:t>
            </a:r>
            <a:r>
              <a:rPr lang="en-US" dirty="0" smtClean="0">
                <a:solidFill>
                  <a:srgbClr val="FFFF00"/>
                </a:solidFill>
              </a:rPr>
              <a:t>1 Sam. 26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26:11-12</a:t>
            </a:r>
            <a:r>
              <a:rPr lang="en-US" sz="3200" dirty="0" smtClean="0"/>
              <a:t>     </a:t>
            </a:r>
            <a:r>
              <a:rPr lang="en-US" sz="3200" dirty="0" smtClean="0">
                <a:solidFill>
                  <a:srgbClr val="00B0F0"/>
                </a:solidFill>
              </a:rPr>
              <a:t>spear … jar of water</a:t>
            </a:r>
          </a:p>
          <a:p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00B0F0"/>
                </a:solidFill>
              </a:rPr>
              <a:t>water</a:t>
            </a:r>
            <a:r>
              <a:rPr lang="en-US" sz="3200" dirty="0" smtClean="0"/>
              <a:t> was Saul’s means of survival.</a:t>
            </a:r>
          </a:p>
          <a:p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00B0F0"/>
                </a:solidFill>
              </a:rPr>
              <a:t>spear</a:t>
            </a:r>
            <a:r>
              <a:rPr lang="en-US" sz="3200" dirty="0" smtClean="0"/>
              <a:t> was his weapon of war.</a:t>
            </a:r>
          </a:p>
          <a:p>
            <a:r>
              <a:rPr lang="en-US" sz="3200" dirty="0" smtClean="0"/>
              <a:t>Taking these items, David is clearly showing that Saul’s life was in his hands.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791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</a:t>
            </a:r>
            <a:r>
              <a:rPr lang="en-US" dirty="0" smtClean="0"/>
              <a:t>Saul Twice     </a:t>
            </a:r>
            <a:r>
              <a:rPr lang="en-US" dirty="0" smtClean="0">
                <a:solidFill>
                  <a:srgbClr val="FFFF00"/>
                </a:solidFill>
              </a:rPr>
              <a:t>1 Sam. 26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This was to be the last time that David and Saul would confront one another. </a:t>
            </a:r>
          </a:p>
          <a:p>
            <a:r>
              <a:rPr lang="en-US" sz="3200" dirty="0" smtClean="0"/>
              <a:t>Keep reading in </a:t>
            </a:r>
            <a:r>
              <a:rPr lang="en-US" sz="3200" dirty="0" smtClean="0">
                <a:solidFill>
                  <a:srgbClr val="FFFF00"/>
                </a:solidFill>
              </a:rPr>
              <a:t>1 &amp; 2 Samuel </a:t>
            </a:r>
            <a:r>
              <a:rPr lang="en-US" sz="3200" dirty="0" smtClean="0"/>
              <a:t>for the rest of the story.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770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59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Show people respect whether they deserve it or not.</a:t>
            </a:r>
          </a:p>
        </p:txBody>
      </p:sp>
    </p:spTree>
    <p:extLst>
      <p:ext uri="{BB962C8B-B14F-4D97-AF65-F5344CB8AC3E}">
        <p14:creationId xmlns:p14="http://schemas.microsoft.com/office/powerpoint/2010/main" val="326198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Show people respect whether they deserve it or not.</a:t>
            </a:r>
          </a:p>
          <a:p>
            <a:r>
              <a:rPr lang="en-US" sz="3200" dirty="0" smtClean="0"/>
              <a:t>Be faithful and let God be your advocate.</a:t>
            </a:r>
          </a:p>
        </p:txBody>
      </p:sp>
    </p:spTree>
    <p:extLst>
      <p:ext uri="{BB962C8B-B14F-4D97-AF65-F5344CB8AC3E}">
        <p14:creationId xmlns:p14="http://schemas.microsoft.com/office/powerpoint/2010/main" val="13567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Show people respect whether they deserve it or not.</a:t>
            </a:r>
          </a:p>
          <a:p>
            <a:r>
              <a:rPr lang="en-US" sz="3200" dirty="0" smtClean="0"/>
              <a:t>Be faithful and let God be your advocate.</a:t>
            </a:r>
          </a:p>
          <a:p>
            <a:r>
              <a:rPr lang="en-US" sz="3200" dirty="0" smtClean="0"/>
              <a:t>God uses trials for our good.</a:t>
            </a:r>
            <a:endParaRPr lang="en-US" sz="3200" dirty="0"/>
          </a:p>
          <a:p>
            <a:pPr lvl="1"/>
            <a:r>
              <a:rPr lang="en-US" sz="3200" dirty="0"/>
              <a:t>See </a:t>
            </a:r>
            <a:r>
              <a:rPr lang="en-US" sz="3200" dirty="0">
                <a:solidFill>
                  <a:srgbClr val="FFFF00"/>
                </a:solidFill>
              </a:rPr>
              <a:t>Psalm 57</a:t>
            </a:r>
            <a:r>
              <a:rPr lang="en-US" sz="3200" dirty="0"/>
              <a:t> &amp; </a:t>
            </a:r>
            <a:r>
              <a:rPr lang="en-US" sz="3200" dirty="0">
                <a:solidFill>
                  <a:srgbClr val="FFFF00"/>
                </a:solidFill>
              </a:rPr>
              <a:t>142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435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Spares Saul’s </a:t>
            </a:r>
            <a:r>
              <a:rPr lang="en-US" dirty="0" smtClean="0"/>
              <a:t>Life     </a:t>
            </a:r>
            <a:r>
              <a:rPr lang="en-US" dirty="0" smtClean="0">
                <a:solidFill>
                  <a:srgbClr val="00CC00"/>
                </a:solidFill>
              </a:rPr>
              <a:t>Conclusions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David had to go through a period of humiliation before he was allowed to take the throne.</a:t>
            </a:r>
          </a:p>
          <a:p>
            <a:r>
              <a:rPr lang="en-US" sz="3200" dirty="0" smtClean="0"/>
              <a:t>Jesus, the Son of David, did the same for our sakes.</a:t>
            </a:r>
          </a:p>
          <a:p>
            <a:r>
              <a:rPr lang="en-US" sz="3200" dirty="0" smtClean="0"/>
              <a:t>Final passage: </a:t>
            </a:r>
            <a:r>
              <a:rPr lang="en-US" sz="3200" dirty="0" smtClean="0">
                <a:solidFill>
                  <a:srgbClr val="FFFF00"/>
                </a:solidFill>
              </a:rPr>
              <a:t>1 Peter 2:21-25</a:t>
            </a:r>
          </a:p>
        </p:txBody>
      </p:sp>
    </p:spTree>
    <p:extLst>
      <p:ext uri="{BB962C8B-B14F-4D97-AF65-F5344CB8AC3E}">
        <p14:creationId xmlns:p14="http://schemas.microsoft.com/office/powerpoint/2010/main" val="6142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Sunday Morning</Template>
  <TotalTime>1172</TotalTime>
  <Words>645</Words>
  <Application>Microsoft Office PowerPoint</Application>
  <PresentationFormat>Widescreen</PresentationFormat>
  <Paragraphs>69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Sunday Morning</vt:lpstr>
      <vt:lpstr>David Spares Saul’s Life</vt:lpstr>
      <vt:lpstr>David Spares Saul’s Life     Introduction</vt:lpstr>
      <vt:lpstr>David Spares Saul’s Life     Introduction</vt:lpstr>
      <vt:lpstr>David Spares Saul’s Life     Introduction</vt:lpstr>
      <vt:lpstr>David Spares Saul’s Life     Introduction</vt:lpstr>
      <vt:lpstr>David Spares Saul’s Life     Introduction</vt:lpstr>
      <vt:lpstr>David Spares Saul Once     1 Sam. 24</vt:lpstr>
      <vt:lpstr>David Spares Saul Once     1 Sam. 24</vt:lpstr>
      <vt:lpstr>David Spares Saul Once     1 Sam. 24</vt:lpstr>
      <vt:lpstr>David Spares Saul Once     1 Sam. 24</vt:lpstr>
      <vt:lpstr>David Spares Saul Once     1 Sam. 24</vt:lpstr>
      <vt:lpstr>David Spares Saul Once     1 Sam. 24</vt:lpstr>
      <vt:lpstr>David Spares Saul Once     1 Sam. 24</vt:lpstr>
      <vt:lpstr>David Spares Saul Twice     1 Sam. 26</vt:lpstr>
      <vt:lpstr>David Spares Saul Twice     1 Sam. 26</vt:lpstr>
      <vt:lpstr>David Spares Saul Twice     1 Sam. 26</vt:lpstr>
      <vt:lpstr>David Spares Saul Twice     1 Sam. 26</vt:lpstr>
      <vt:lpstr>David Spares Saul’s Life     Conclusions</vt:lpstr>
      <vt:lpstr>David Spares Saul’s Life     Conclusions</vt:lpstr>
      <vt:lpstr>David Spares Saul’s Life     Conclusions</vt:lpstr>
      <vt:lpstr>David Spares Saul’s Life     Conclusions</vt:lpstr>
      <vt:lpstr>David Spares Saul’s Life     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Spares Saul’s Life</dc:title>
  <dc:creator>David Kosobucki</dc:creator>
  <cp:lastModifiedBy>David Kosobucki</cp:lastModifiedBy>
  <cp:revision>23</cp:revision>
  <dcterms:created xsi:type="dcterms:W3CDTF">2014-09-20T16:02:46Z</dcterms:created>
  <dcterms:modified xsi:type="dcterms:W3CDTF">2014-09-21T22:48:02Z</dcterms:modified>
</cp:coreProperties>
</file>