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80" r:id="rId5"/>
    <p:sldId id="277" r:id="rId6"/>
    <p:sldId id="278" r:id="rId7"/>
    <p:sldId id="261" r:id="rId8"/>
    <p:sldId id="268" r:id="rId9"/>
    <p:sldId id="267" r:id="rId10"/>
    <p:sldId id="263" r:id="rId11"/>
    <p:sldId id="262" r:id="rId12"/>
    <p:sldId id="264" r:id="rId13"/>
    <p:sldId id="265" r:id="rId14"/>
    <p:sldId id="259" r:id="rId15"/>
    <p:sldId id="269" r:id="rId16"/>
    <p:sldId id="271" r:id="rId17"/>
    <p:sldId id="273" r:id="rId18"/>
    <p:sldId id="270" r:id="rId19"/>
    <p:sldId id="272" r:id="rId20"/>
    <p:sldId id="275" r:id="rId21"/>
    <p:sldId id="258" r:id="rId22"/>
    <p:sldId id="274" r:id="rId23"/>
    <p:sldId id="279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outlineViewPr>
    <p:cViewPr>
      <p:scale>
        <a:sx n="33" d="100"/>
        <a:sy n="33" d="100"/>
      </p:scale>
      <p:origin x="0" y="-991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2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5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1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9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3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3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5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0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02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9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32C7B-5512-4303-A6E1-BD86C6E3B6BF}" type="datetimeFigureOut">
              <a:rPr lang="en-US" smtClean="0"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E8A71-B302-4531-B6EF-612C3DEE8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49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Trading Places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Deuteronomy 21:18-23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5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Trading Places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142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Trading Places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The Bible is all connected.</a:t>
            </a:r>
          </a:p>
          <a:p>
            <a:r>
              <a:rPr lang="en-US" sz="3200" dirty="0" smtClean="0"/>
              <a:t>It’s one big story from beginning to end.</a:t>
            </a:r>
          </a:p>
          <a:p>
            <a:r>
              <a:rPr lang="en-US" sz="3200" dirty="0" smtClean="0"/>
              <a:t>It’s a story that contains other stories.</a:t>
            </a:r>
          </a:p>
        </p:txBody>
      </p:sp>
    </p:spTree>
    <p:extLst>
      <p:ext uri="{BB962C8B-B14F-4D97-AF65-F5344CB8AC3E}">
        <p14:creationId xmlns:p14="http://schemas.microsoft.com/office/powerpoint/2010/main" val="13326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Trading Places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The Bible is all connected.</a:t>
            </a:r>
          </a:p>
          <a:p>
            <a:r>
              <a:rPr lang="en-US" sz="3200" dirty="0" smtClean="0"/>
              <a:t>It’s a story that gives other stories meaning beyond themselves.</a:t>
            </a:r>
          </a:p>
          <a:p>
            <a:r>
              <a:rPr lang="en-US" sz="3200" dirty="0" smtClean="0"/>
              <a:t>It’s a huge story that ultimately includes us.</a:t>
            </a:r>
          </a:p>
        </p:txBody>
      </p:sp>
    </p:spTree>
    <p:extLst>
      <p:ext uri="{BB962C8B-B14F-4D97-AF65-F5344CB8AC3E}">
        <p14:creationId xmlns:p14="http://schemas.microsoft.com/office/powerpoint/2010/main" val="122388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Trading Places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The Bible is all connected.</a:t>
            </a:r>
          </a:p>
          <a:p>
            <a:r>
              <a:rPr lang="en-US" sz="3200" dirty="0" smtClean="0"/>
              <a:t>The parts of the Bible we’re reading now will help us make sense of what comes later.</a:t>
            </a:r>
          </a:p>
          <a:p>
            <a:r>
              <a:rPr lang="en-US" sz="3200" dirty="0" smtClean="0"/>
              <a:t>For example, Jesus quoted </a:t>
            </a:r>
            <a:r>
              <a:rPr lang="en-US" sz="3200" dirty="0" smtClean="0">
                <a:solidFill>
                  <a:srgbClr val="FFFF00"/>
                </a:solidFill>
              </a:rPr>
              <a:t>Deuteronomy </a:t>
            </a:r>
            <a:r>
              <a:rPr lang="en-US" sz="3200" dirty="0" smtClean="0"/>
              <a:t>more than any other Old Testament book.</a:t>
            </a:r>
          </a:p>
          <a:p>
            <a:r>
              <a:rPr lang="en-US" sz="3200" dirty="0" smtClean="0"/>
              <a:t>Paul also refers to it, quoting it </a:t>
            </a:r>
            <a:r>
              <a:rPr lang="en-US" sz="3200" dirty="0" smtClean="0">
                <a:solidFill>
                  <a:srgbClr val="00B0F0"/>
                </a:solidFill>
              </a:rPr>
              <a:t>10 times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594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Trading Places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C000"/>
                </a:solidFill>
              </a:rPr>
              <a:t>The Bible is all connected.</a:t>
            </a:r>
          </a:p>
          <a:p>
            <a:r>
              <a:rPr lang="en-US" sz="3200" dirty="0" smtClean="0"/>
              <a:t>We’re going to sightsee in and around a few connections, beginning in </a:t>
            </a:r>
            <a:r>
              <a:rPr lang="en-US" sz="3200" dirty="0" smtClean="0">
                <a:solidFill>
                  <a:srgbClr val="FFFF00"/>
                </a:solidFill>
              </a:rPr>
              <a:t>Deuteronomy.</a:t>
            </a:r>
            <a:endParaRPr lang="en-US" sz="3200" dirty="0">
              <a:solidFill>
                <a:srgbClr val="FFFF00"/>
              </a:solidFill>
            </a:endParaRP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03729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41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This law is for parents who have said to themselves, </a:t>
            </a:r>
            <a:r>
              <a:rPr lang="en-US" sz="3200" i="1" dirty="0" smtClean="0">
                <a:solidFill>
                  <a:srgbClr val="00B0F0"/>
                </a:solidFill>
              </a:rPr>
              <a:t>“Sometimes I just want to kill that kid!”</a:t>
            </a:r>
          </a:p>
          <a:p>
            <a:r>
              <a:rPr lang="en-US" sz="3200" dirty="0" smtClean="0"/>
              <a:t>Take heart.  </a:t>
            </a:r>
          </a:p>
          <a:p>
            <a:r>
              <a:rPr lang="en-US" sz="3200" dirty="0" smtClean="0"/>
              <a:t>You now have biblical justification for the thought, if not the actual killing.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0625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Consider honor killings by fathers today in some very traditional societies</a:t>
            </a:r>
            <a:r>
              <a:rPr lang="en-US" sz="3200" dirty="0" smtClean="0"/>
              <a:t>.</a:t>
            </a:r>
          </a:p>
          <a:p>
            <a:r>
              <a:rPr lang="en-US" sz="3200" dirty="0"/>
              <a:t>H</a:t>
            </a:r>
            <a:r>
              <a:rPr lang="en-US" sz="3200" dirty="0" smtClean="0"/>
              <a:t>ere </a:t>
            </a:r>
            <a:r>
              <a:rPr lang="en-US" sz="3200" dirty="0"/>
              <a:t>both </a:t>
            </a:r>
            <a:r>
              <a:rPr lang="en-US" sz="3200" dirty="0">
                <a:solidFill>
                  <a:srgbClr val="00B0F0"/>
                </a:solidFill>
              </a:rPr>
              <a:t>father and mother </a:t>
            </a:r>
            <a:r>
              <a:rPr lang="en-US" sz="3200" dirty="0"/>
              <a:t>had to agree, </a:t>
            </a:r>
            <a:r>
              <a:rPr lang="en-US" sz="3200" dirty="0" smtClean="0"/>
              <a:t>in </a:t>
            </a:r>
            <a:r>
              <a:rPr lang="en-US" sz="3200" dirty="0"/>
              <a:t>contrast with other ancient cultures.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6430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05513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Arnold M. </a:t>
            </a:r>
            <a:r>
              <a:rPr lang="en-US" sz="3200" dirty="0" err="1" smtClean="0"/>
              <a:t>Eisen</a:t>
            </a:r>
            <a:r>
              <a:rPr lang="en-US" sz="3200" dirty="0" smtClean="0"/>
              <a:t>, chancellor of the </a:t>
            </a:r>
            <a:r>
              <a:rPr lang="en-US" sz="3200" i="1" dirty="0" smtClean="0"/>
              <a:t>Jewish Theological Seminary, </a:t>
            </a:r>
            <a:r>
              <a:rPr lang="en-US" sz="3200" dirty="0" smtClean="0"/>
              <a:t>points out that this law, 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“seems </a:t>
            </a:r>
            <a:r>
              <a:rPr lang="en-US" sz="3200" i="1" dirty="0">
                <a:solidFill>
                  <a:srgbClr val="00CC00"/>
                </a:solidFill>
              </a:rPr>
              <a:t>designed in part to demonstrate that family rebellion threatens the community as a whole, and must be dealt with collectively</a:t>
            </a:r>
            <a:r>
              <a:rPr lang="en-US" sz="3200" i="1" dirty="0" smtClean="0">
                <a:solidFill>
                  <a:srgbClr val="00CC00"/>
                </a:solidFill>
              </a:rPr>
              <a:t>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01" y="1690688"/>
            <a:ext cx="2944415" cy="392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11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</a:t>
            </a:r>
            <a:r>
              <a:rPr lang="en-US" sz="3200" dirty="0" smtClean="0"/>
              <a:t>nlike in Greek </a:t>
            </a:r>
            <a:r>
              <a:rPr lang="en-US" sz="3200" dirty="0"/>
              <a:t>and Roman law, </a:t>
            </a:r>
            <a:r>
              <a:rPr lang="en-US" sz="3200" dirty="0">
                <a:solidFill>
                  <a:srgbClr val="00B0F0"/>
                </a:solidFill>
              </a:rPr>
              <a:t>the elders of his city</a:t>
            </a:r>
            <a:r>
              <a:rPr lang="en-US" sz="3200" dirty="0"/>
              <a:t> made the final call.</a:t>
            </a:r>
          </a:p>
          <a:p>
            <a:r>
              <a:rPr lang="en-US" sz="3200" dirty="0" smtClean="0"/>
              <a:t>Parents sometimes also need to be controlled.</a:t>
            </a:r>
          </a:p>
        </p:txBody>
      </p:sp>
    </p:spTree>
    <p:extLst>
      <p:ext uri="{BB962C8B-B14F-4D97-AF65-F5344CB8AC3E}">
        <p14:creationId xmlns:p14="http://schemas.microsoft.com/office/powerpoint/2010/main" val="885367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Further, the rabbis put so many stipulations on this law that it doesn’t seem it was ever carried out.</a:t>
            </a:r>
          </a:p>
          <a:p>
            <a:r>
              <a:rPr lang="en-US" sz="3200" dirty="0" smtClean="0"/>
              <a:t>At least there is no record of it.</a:t>
            </a:r>
          </a:p>
        </p:txBody>
      </p:sp>
    </p:spTree>
    <p:extLst>
      <p:ext uri="{BB962C8B-B14F-4D97-AF65-F5344CB8AC3E}">
        <p14:creationId xmlns:p14="http://schemas.microsoft.com/office/powerpoint/2010/main" val="137101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God seeks repentance far more than capital punishment.</a:t>
            </a:r>
          </a:p>
          <a:p>
            <a:r>
              <a:rPr lang="en-US" sz="3200" dirty="0" smtClean="0"/>
              <a:t>The demands of the law are severe and unforgiving.</a:t>
            </a:r>
          </a:p>
          <a:p>
            <a:r>
              <a:rPr lang="en-US" sz="3200" dirty="0" smtClean="0"/>
              <a:t>The desires of grace are full of the yearnings of love.</a:t>
            </a:r>
          </a:p>
          <a:p>
            <a:r>
              <a:rPr lang="en-US" sz="3200" dirty="0" smtClean="0"/>
              <a:t>Consider the Prodigal Son in </a:t>
            </a:r>
            <a:r>
              <a:rPr lang="en-US" sz="3200" dirty="0" smtClean="0">
                <a:solidFill>
                  <a:srgbClr val="FFFF00"/>
                </a:solidFill>
              </a:rPr>
              <a:t>Luke 15:11-32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45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Rebellious Son     </a:t>
            </a:r>
            <a:r>
              <a:rPr lang="en-US" dirty="0" smtClean="0">
                <a:solidFill>
                  <a:srgbClr val="FFFF00"/>
                </a:solidFill>
              </a:rPr>
              <a:t>21:18-21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Now consider how they looked at Jesus.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Luke </a:t>
            </a:r>
            <a:r>
              <a:rPr lang="en-US" sz="3200" dirty="0" smtClean="0">
                <a:solidFill>
                  <a:srgbClr val="FFFF00"/>
                </a:solidFill>
              </a:rPr>
              <a:t>5:27-32</a:t>
            </a:r>
          </a:p>
          <a:p>
            <a:r>
              <a:rPr lang="en-US" sz="3200" dirty="0" smtClean="0"/>
              <a:t>And what Jesus thought of it.</a:t>
            </a:r>
            <a:endParaRPr lang="en-US" sz="3200" dirty="0"/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Luke 7:31-34</a:t>
            </a:r>
          </a:p>
        </p:txBody>
      </p:sp>
    </p:spTree>
    <p:extLst>
      <p:ext uri="{BB962C8B-B14F-4D97-AF65-F5344CB8AC3E}">
        <p14:creationId xmlns:p14="http://schemas.microsoft.com/office/powerpoint/2010/main" val="2410415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Cursed by God     </a:t>
            </a:r>
            <a:r>
              <a:rPr lang="en-US" dirty="0" smtClean="0">
                <a:solidFill>
                  <a:srgbClr val="FFFF00"/>
                </a:solidFill>
              </a:rPr>
              <a:t>21:22-23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6017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Cursed by God     </a:t>
            </a:r>
            <a:r>
              <a:rPr lang="en-US" dirty="0" smtClean="0">
                <a:solidFill>
                  <a:srgbClr val="FFFF00"/>
                </a:solidFill>
              </a:rPr>
              <a:t>21:22-23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Hanging with a noose on gallows wasn’t practiced in the ancient Near East.</a:t>
            </a:r>
          </a:p>
          <a:p>
            <a:r>
              <a:rPr lang="en-US" sz="3200" dirty="0" smtClean="0"/>
              <a:t>After someone was executed, the body might be displayed upon a tree or a large stake:</a:t>
            </a:r>
          </a:p>
          <a:p>
            <a:pPr lvl="1">
              <a:buClr>
                <a:srgbClr val="00B0F0"/>
              </a:buClr>
            </a:pPr>
            <a:r>
              <a:rPr lang="en-US" sz="3200" dirty="0" smtClean="0"/>
              <a:t>As a proof of death</a:t>
            </a:r>
          </a:p>
          <a:p>
            <a:pPr lvl="1">
              <a:buClr>
                <a:srgbClr val="00B0F0"/>
              </a:buClr>
            </a:pPr>
            <a:r>
              <a:rPr lang="en-US" sz="3200" dirty="0" smtClean="0"/>
              <a:t>As a warning to others</a:t>
            </a:r>
          </a:p>
          <a:p>
            <a:pPr lvl="1">
              <a:buClr>
                <a:srgbClr val="00B0F0"/>
              </a:buClr>
            </a:pPr>
            <a:r>
              <a:rPr lang="en-US" sz="3200" dirty="0" smtClean="0"/>
              <a:t>As a further form of disgrace.</a:t>
            </a:r>
            <a:endParaRPr lang="en-US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96775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Cursed by God     </a:t>
            </a:r>
            <a:r>
              <a:rPr lang="en-US" dirty="0" smtClean="0">
                <a:solidFill>
                  <a:srgbClr val="FFFF00"/>
                </a:solidFill>
              </a:rPr>
              <a:t>21:22-23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Jesus spoke of his death as being </a:t>
            </a:r>
            <a:r>
              <a:rPr lang="en-US" sz="3200" dirty="0" smtClean="0">
                <a:solidFill>
                  <a:srgbClr val="00B0F0"/>
                </a:solidFill>
              </a:rPr>
              <a:t>“lifted up” </a:t>
            </a:r>
            <a:r>
              <a:rPr lang="en-US" sz="3200" dirty="0" smtClean="0"/>
              <a:t>from the earth.</a:t>
            </a:r>
          </a:p>
          <a:p>
            <a:r>
              <a:rPr lang="en-US" sz="3200" dirty="0" smtClean="0"/>
              <a:t>He seems to be referring to this idea.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John 3:14-15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John 8:28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John 12:32-34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7153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Cursed by God     </a:t>
            </a:r>
            <a:r>
              <a:rPr lang="en-US" dirty="0">
                <a:solidFill>
                  <a:srgbClr val="FFFF00"/>
                </a:solidFill>
              </a:rPr>
              <a:t>21:22-23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 the New Testament, the cross is frequently called </a:t>
            </a:r>
            <a:r>
              <a:rPr lang="en-US" sz="3200" dirty="0" smtClean="0">
                <a:solidFill>
                  <a:srgbClr val="00B0F0"/>
                </a:solidFill>
              </a:rPr>
              <a:t>“a tree.”</a:t>
            </a:r>
          </a:p>
          <a:p>
            <a:r>
              <a:rPr lang="en-US" sz="3200" dirty="0" smtClean="0"/>
              <a:t>The Jews easily connected the disgraceful Roman cross with this passage in Deuteronomy.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Acts 5:30-31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Acts 10:39</a:t>
            </a:r>
          </a:p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Acts 13:28-30</a:t>
            </a:r>
          </a:p>
        </p:txBody>
      </p:sp>
    </p:spTree>
    <p:extLst>
      <p:ext uri="{BB962C8B-B14F-4D97-AF65-F5344CB8AC3E}">
        <p14:creationId xmlns:p14="http://schemas.microsoft.com/office/powerpoint/2010/main" val="2708979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Cursed by God     </a:t>
            </a:r>
            <a:r>
              <a:rPr lang="en-US" dirty="0" smtClean="0">
                <a:solidFill>
                  <a:srgbClr val="FFFF00"/>
                </a:solidFill>
              </a:rPr>
              <a:t>21:22-23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Joseph of </a:t>
            </a:r>
            <a:r>
              <a:rPr lang="en-US" sz="3200" dirty="0" err="1" smtClean="0">
                <a:solidFill>
                  <a:srgbClr val="00B0F0"/>
                </a:solidFill>
              </a:rPr>
              <a:t>Arimathea</a:t>
            </a:r>
            <a:r>
              <a:rPr lang="en-US" sz="3200" dirty="0">
                <a:solidFill>
                  <a:srgbClr val="00B0F0"/>
                </a:solidFill>
              </a:rPr>
              <a:t> </a:t>
            </a:r>
            <a:r>
              <a:rPr lang="en-US" sz="3200" dirty="0" smtClean="0"/>
              <a:t>asked for the body of Jesus and made sure it was in the tomb that same night.</a:t>
            </a:r>
          </a:p>
          <a:p>
            <a:r>
              <a:rPr lang="en-US" sz="3200" dirty="0" smtClean="0"/>
              <a:t>This detail is recorded in </a:t>
            </a:r>
            <a:r>
              <a:rPr lang="en-US" sz="3200" dirty="0" smtClean="0">
                <a:solidFill>
                  <a:srgbClr val="00B0F0"/>
                </a:solidFill>
              </a:rPr>
              <a:t>all four Gospels.</a:t>
            </a:r>
          </a:p>
          <a:p>
            <a:r>
              <a:rPr lang="en-US" sz="3200" dirty="0"/>
              <a:t>This passage </a:t>
            </a:r>
            <a:r>
              <a:rPr lang="en-US" sz="3200" dirty="0" smtClean="0"/>
              <a:t>was in the background of Joseph’s request.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191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Trading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i="1" dirty="0" smtClean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68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Trading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Bible commentator R.M. Edgar: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“What </a:t>
            </a:r>
            <a:r>
              <a:rPr lang="en-US" sz="3200" i="1" dirty="0">
                <a:solidFill>
                  <a:srgbClr val="00CC00"/>
                </a:solidFill>
              </a:rPr>
              <a:t>love led him to place himself in such a position! </a:t>
            </a:r>
            <a:r>
              <a:rPr lang="en-US" sz="3200" i="1" dirty="0" smtClean="0">
                <a:solidFill>
                  <a:srgbClr val="00CC00"/>
                </a:solidFill>
              </a:rPr>
              <a:t> 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The </a:t>
            </a:r>
            <a:r>
              <a:rPr lang="en-US" sz="3200" i="1" dirty="0">
                <a:solidFill>
                  <a:srgbClr val="00CC00"/>
                </a:solidFill>
              </a:rPr>
              <a:t>authorities took him, and in his Father's and mother's presence they did him to death, as if he </a:t>
            </a:r>
            <a:r>
              <a:rPr lang="en-US" sz="3200" i="1" dirty="0" smtClean="0">
                <a:solidFill>
                  <a:srgbClr val="00CC00"/>
                </a:solidFill>
              </a:rPr>
              <a:t>had </a:t>
            </a:r>
            <a:r>
              <a:rPr lang="en-US" sz="3200" i="1" dirty="0">
                <a:solidFill>
                  <a:srgbClr val="00CC00"/>
                </a:solidFill>
              </a:rPr>
              <a:t>been a disobedient and disgraceful Son. </a:t>
            </a:r>
            <a:r>
              <a:rPr lang="en-US" sz="3200" i="1" dirty="0" smtClean="0">
                <a:solidFill>
                  <a:srgbClr val="00CC00"/>
                </a:solidFill>
              </a:rPr>
              <a:t> 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Thus </a:t>
            </a:r>
            <a:r>
              <a:rPr lang="en-US" sz="3200" i="1" dirty="0">
                <a:solidFill>
                  <a:srgbClr val="00CC00"/>
                </a:solidFill>
              </a:rPr>
              <a:t>did he deliver us from the curse of the Law. We receive honor because he accepted shame</a:t>
            </a:r>
            <a:r>
              <a:rPr lang="en-US" sz="3200" i="1" dirty="0" smtClean="0">
                <a:solidFill>
                  <a:srgbClr val="00CC00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452665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Trading Places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2 Corinthians 5:21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1 Peter 2:24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Galatians </a:t>
            </a:r>
            <a:r>
              <a:rPr lang="en-US" sz="3200" dirty="0">
                <a:solidFill>
                  <a:srgbClr val="FFFF00"/>
                </a:solidFill>
              </a:rPr>
              <a:t>3:13</a:t>
            </a:r>
          </a:p>
        </p:txBody>
      </p:sp>
    </p:spTree>
    <p:extLst>
      <p:ext uri="{BB962C8B-B14F-4D97-AF65-F5344CB8AC3E}">
        <p14:creationId xmlns:p14="http://schemas.microsoft.com/office/powerpoint/2010/main" val="3390592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Trading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6596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The Bible is all connected.</a:t>
            </a:r>
          </a:p>
        </p:txBody>
      </p:sp>
    </p:spTree>
    <p:extLst>
      <p:ext uri="{BB962C8B-B14F-4D97-AF65-F5344CB8AC3E}">
        <p14:creationId xmlns:p14="http://schemas.microsoft.com/office/powerpoint/2010/main" val="33120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Trading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6596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The Bible is all connected.</a:t>
            </a:r>
          </a:p>
          <a:p>
            <a:r>
              <a:rPr lang="en-US" sz="3200" dirty="0" smtClean="0"/>
              <a:t>We’ve seen how some of those parts connect.</a:t>
            </a:r>
          </a:p>
          <a:p>
            <a:r>
              <a:rPr lang="en-US" sz="3200" dirty="0" smtClean="0"/>
              <a:t>Thanks to Jesus trading places, that huge story ultimately includes us.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41416682"/>
      </p:ext>
    </p:extLst>
  </p:cSld>
  <p:clrMapOvr>
    <a:masterClrMapping/>
  </p:clrMapOvr>
</p:sld>
</file>

<file path=ppt/theme/theme1.xml><?xml version="1.0" encoding="utf-8"?>
<a:theme xmlns:a="http://schemas.openxmlformats.org/drawingml/2006/main" name="Sunday Morn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ay Morning" id="{E76BC85A-46D3-45E2-B0B8-F2AA117A06FE}" vid="{7A2ACC9B-04DF-4AB2-9E50-8F1955708C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2743</TotalTime>
  <Words>680</Words>
  <Application>Microsoft Office PowerPoint</Application>
  <PresentationFormat>Widescreen</PresentationFormat>
  <Paragraphs>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Sunday Morning</vt:lpstr>
      <vt:lpstr>Trading Places</vt:lpstr>
      <vt:lpstr>Trading Places</vt:lpstr>
      <vt:lpstr>Trading Places</vt:lpstr>
      <vt:lpstr>Trading Places</vt:lpstr>
      <vt:lpstr>Trading Places</vt:lpstr>
      <vt:lpstr>Trading Places</vt:lpstr>
      <vt:lpstr>The Rebellious Son     21:18-21     </vt:lpstr>
      <vt:lpstr>The Rebellious Son     21:18-21     </vt:lpstr>
      <vt:lpstr>The Rebellious Son     21:18-21     </vt:lpstr>
      <vt:lpstr>The Rebellious Son     21:18-21     </vt:lpstr>
      <vt:lpstr>The Rebellious Son     21:18-21     </vt:lpstr>
      <vt:lpstr>The Rebellious Son     21:18-21     </vt:lpstr>
      <vt:lpstr>The Rebellious Son     21:18-21     </vt:lpstr>
      <vt:lpstr>The Rebellious Son     21:18-21</vt:lpstr>
      <vt:lpstr>Cursed by God     21:22-23</vt:lpstr>
      <vt:lpstr>Cursed by God     21:22-23</vt:lpstr>
      <vt:lpstr>Cursed by God     21:22-23</vt:lpstr>
      <vt:lpstr>Cursed by God     21:22-23</vt:lpstr>
      <vt:lpstr>Cursed by God     21:22-23</vt:lpstr>
      <vt:lpstr>Trading Places</vt:lpstr>
      <vt:lpstr>Trading Places</vt:lpstr>
      <vt:lpstr>Trading Places</vt:lpstr>
      <vt:lpstr>Trading Places</vt:lpstr>
      <vt:lpstr>Trading Places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Cursed by God</dc:title>
  <dc:creator>David Kosobucki</dc:creator>
  <cp:lastModifiedBy>David Kosobucki</cp:lastModifiedBy>
  <cp:revision>36</cp:revision>
  <dcterms:created xsi:type="dcterms:W3CDTF">2014-06-27T14:51:16Z</dcterms:created>
  <dcterms:modified xsi:type="dcterms:W3CDTF">2014-06-29T22:02:11Z</dcterms:modified>
</cp:coreProperties>
</file>