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64" r:id="rId6"/>
    <p:sldId id="267" r:id="rId7"/>
    <p:sldId id="260" r:id="rId8"/>
    <p:sldId id="268" r:id="rId9"/>
    <p:sldId id="261" r:id="rId10"/>
    <p:sldId id="269" r:id="rId11"/>
    <p:sldId id="262" r:id="rId12"/>
    <p:sldId id="270" r:id="rId13"/>
    <p:sldId id="263" r:id="rId14"/>
    <p:sldId id="271" r:id="rId15"/>
    <p:sldId id="259" r:id="rId16"/>
    <p:sldId id="272" r:id="rId17"/>
    <p:sldId id="276" r:id="rId18"/>
    <p:sldId id="273" r:id="rId19"/>
    <p:sldId id="274" r:id="rId20"/>
    <p:sldId id="275" r:id="rId21"/>
    <p:sldId id="2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0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15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88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73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1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0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4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9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411B7-823D-4B38-ADA5-C4BD8706D8BE}" type="datetimeFigureOut">
              <a:rPr lang="en-US" smtClean="0"/>
              <a:t>4/19/2014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BE774-A6B4-4B73-9994-9FDD005BC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199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592387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Resurrection of </a:t>
            </a:r>
            <a:br>
              <a:rPr lang="en-US" dirty="0" smtClean="0"/>
            </a:br>
            <a:r>
              <a:rPr lang="en-US" dirty="0" smtClean="0"/>
              <a:t>Jesus Christ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29074"/>
            <a:ext cx="9144000" cy="122872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John 20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7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The Resurrection of Jesus Christ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1046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The Resurrection of Jesus Christ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story that defines our faith.</a:t>
            </a:r>
          </a:p>
          <a:p>
            <a:r>
              <a:rPr lang="en-US" sz="3200" dirty="0" smtClean="0"/>
              <a:t>The event that sets Jesus apart from other teachers, prophets or religious leaders.</a:t>
            </a:r>
          </a:p>
          <a:p>
            <a:r>
              <a:rPr lang="en-US" sz="3200" dirty="0" smtClean="0"/>
              <a:t>The fact that transformed Christ’s disciples.</a:t>
            </a:r>
          </a:p>
        </p:txBody>
      </p:sp>
    </p:spTree>
    <p:extLst>
      <p:ext uri="{BB962C8B-B14F-4D97-AF65-F5344CB8AC3E}">
        <p14:creationId xmlns:p14="http://schemas.microsoft.com/office/powerpoint/2010/main" val="37490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The Resurrection of Jesus Christ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We’ll be reading from </a:t>
            </a:r>
            <a:r>
              <a:rPr lang="en-US" sz="3200" dirty="0" smtClean="0">
                <a:solidFill>
                  <a:srgbClr val="FFFF00"/>
                </a:solidFill>
              </a:rPr>
              <a:t>John 20</a:t>
            </a:r>
            <a:r>
              <a:rPr lang="en-US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272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 Empty Tomb     </a:t>
            </a:r>
            <a:r>
              <a:rPr lang="en-US" sz="3200" dirty="0" smtClean="0">
                <a:solidFill>
                  <a:srgbClr val="FFFF00"/>
                </a:solidFill>
              </a:rPr>
              <a:t>John 20:1-10</a:t>
            </a:r>
          </a:p>
        </p:txBody>
      </p:sp>
    </p:spTree>
    <p:extLst>
      <p:ext uri="{BB962C8B-B14F-4D97-AF65-F5344CB8AC3E}">
        <p14:creationId xmlns:p14="http://schemas.microsoft.com/office/powerpoint/2010/main" val="400145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 Empty Tomb     </a:t>
            </a:r>
            <a:r>
              <a:rPr lang="en-US" sz="3200" dirty="0" smtClean="0">
                <a:solidFill>
                  <a:srgbClr val="FFFF00"/>
                </a:solidFill>
              </a:rPr>
              <a:t>John 20:1-10</a:t>
            </a:r>
          </a:p>
          <a:p>
            <a:r>
              <a:rPr lang="en-US" sz="3200" dirty="0" smtClean="0"/>
              <a:t>The story is written very naturally.</a:t>
            </a:r>
          </a:p>
          <a:p>
            <a:r>
              <a:rPr lang="en-US" sz="3200" dirty="0" smtClean="0"/>
              <a:t>Christ’s followers were not expecting his resurrection</a:t>
            </a:r>
            <a:r>
              <a:rPr lang="en-US" sz="3200" dirty="0" smtClean="0"/>
              <a:t>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20:6-7</a:t>
            </a:r>
            <a:r>
              <a:rPr lang="en-US" sz="3200" dirty="0" smtClean="0"/>
              <a:t>     A friend would not have moved his body while it was naked.</a:t>
            </a:r>
          </a:p>
          <a:p>
            <a:r>
              <a:rPr lang="en-US" sz="3200" dirty="0" smtClean="0"/>
              <a:t>An enemy would not have carefully folded the cloths.</a:t>
            </a:r>
            <a:endParaRPr lang="en-US" sz="3200" dirty="0" smtClean="0"/>
          </a:p>
          <a:p>
            <a:r>
              <a:rPr lang="en-US" sz="3200" dirty="0" smtClean="0">
                <a:solidFill>
                  <a:srgbClr val="FFFF00"/>
                </a:solidFill>
              </a:rPr>
              <a:t>20:9</a:t>
            </a:r>
            <a:r>
              <a:rPr lang="en-US" sz="3200" dirty="0" smtClean="0"/>
              <a:t>     Jesus had to rise from the dead before they truly understood that he was planning to do that all along.</a:t>
            </a:r>
          </a:p>
        </p:txBody>
      </p:sp>
    </p:spTree>
    <p:extLst>
      <p:ext uri="{BB962C8B-B14F-4D97-AF65-F5344CB8AC3E}">
        <p14:creationId xmlns:p14="http://schemas.microsoft.com/office/powerpoint/2010/main" val="408609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Jesus </a:t>
            </a:r>
            <a:r>
              <a:rPr lang="en-US" sz="3200" dirty="0" smtClean="0"/>
              <a:t>Appears </a:t>
            </a:r>
            <a:r>
              <a:rPr lang="en-US" sz="3200" dirty="0" smtClean="0"/>
              <a:t>to Mary Magdalene     </a:t>
            </a:r>
            <a:r>
              <a:rPr lang="en-US" sz="3200" dirty="0">
                <a:solidFill>
                  <a:srgbClr val="FFFF00"/>
                </a:solidFill>
              </a:rPr>
              <a:t>John </a:t>
            </a:r>
            <a:r>
              <a:rPr lang="en-US" sz="3200" dirty="0" smtClean="0">
                <a:solidFill>
                  <a:srgbClr val="FFFF00"/>
                </a:solidFill>
              </a:rPr>
              <a:t>20:11-18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34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Jesus </a:t>
            </a:r>
            <a:r>
              <a:rPr lang="en-US" sz="3200" dirty="0" smtClean="0"/>
              <a:t>Appears </a:t>
            </a:r>
            <a:r>
              <a:rPr lang="en-US" sz="3200" dirty="0" smtClean="0"/>
              <a:t>to Mary Magdalene     </a:t>
            </a:r>
            <a:r>
              <a:rPr lang="en-US" sz="3200" dirty="0">
                <a:solidFill>
                  <a:srgbClr val="FFFF00"/>
                </a:solidFill>
              </a:rPr>
              <a:t>John </a:t>
            </a:r>
            <a:r>
              <a:rPr lang="en-US" sz="3200" dirty="0" smtClean="0">
                <a:solidFill>
                  <a:srgbClr val="FFFF00"/>
                </a:solidFill>
              </a:rPr>
              <a:t>20:11-18</a:t>
            </a:r>
          </a:p>
          <a:p>
            <a:r>
              <a:rPr lang="en-US" sz="3200" dirty="0" smtClean="0"/>
              <a:t>She is so distracted she is unimpressed by angels.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20:16</a:t>
            </a:r>
            <a:r>
              <a:rPr lang="en-US" sz="3200" dirty="0" smtClean="0"/>
              <a:t>     She doesn’t understand what has happened until Jesus calls her by name.</a:t>
            </a:r>
          </a:p>
          <a:p>
            <a:r>
              <a:rPr lang="en-US" sz="3200" dirty="0" smtClean="0"/>
              <a:t>The Gospels are unanimous that Jesus appeared to the women first – odd for that culture unless it were true.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905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Jesus Appears to the Disciples            </a:t>
            </a:r>
            <a:r>
              <a:rPr lang="en-US" sz="3200" dirty="0">
                <a:solidFill>
                  <a:srgbClr val="FFFF00"/>
                </a:solidFill>
              </a:rPr>
              <a:t>John </a:t>
            </a:r>
            <a:r>
              <a:rPr lang="en-US" sz="3200" dirty="0" smtClean="0">
                <a:solidFill>
                  <a:srgbClr val="FFFF00"/>
                </a:solidFill>
              </a:rPr>
              <a:t>20:19-23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Jesus Appears to the Disciples            </a:t>
            </a:r>
            <a:r>
              <a:rPr lang="en-US" sz="3200" dirty="0">
                <a:solidFill>
                  <a:srgbClr val="FFFF00"/>
                </a:solidFill>
              </a:rPr>
              <a:t>John </a:t>
            </a:r>
            <a:r>
              <a:rPr lang="en-US" sz="3200" dirty="0" smtClean="0">
                <a:solidFill>
                  <a:srgbClr val="FFFF00"/>
                </a:solidFill>
              </a:rPr>
              <a:t>20:19-23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20:19     </a:t>
            </a:r>
            <a:r>
              <a:rPr lang="en-US" sz="3200" dirty="0" smtClean="0"/>
              <a:t>They had the doors locked for fear of the Jews.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Peace be with you     </a:t>
            </a:r>
            <a:r>
              <a:rPr lang="en-US" sz="3200" i="1" dirty="0" smtClean="0">
                <a:solidFill>
                  <a:srgbClr val="00B0F0"/>
                </a:solidFill>
              </a:rPr>
              <a:t>“Shalom </a:t>
            </a:r>
            <a:r>
              <a:rPr lang="en-US" sz="3200" i="1" dirty="0" err="1" smtClean="0">
                <a:solidFill>
                  <a:srgbClr val="00B0F0"/>
                </a:solidFill>
              </a:rPr>
              <a:t>Aleychem</a:t>
            </a:r>
            <a:r>
              <a:rPr lang="en-US" sz="3200" i="1" dirty="0" smtClean="0">
                <a:solidFill>
                  <a:srgbClr val="00B0F0"/>
                </a:solidFill>
              </a:rPr>
              <a:t>” </a:t>
            </a:r>
            <a:r>
              <a:rPr lang="en-US" sz="3200" dirty="0" smtClean="0"/>
              <a:t>is a normal greeting in </a:t>
            </a:r>
            <a:r>
              <a:rPr lang="en-US" sz="3200" dirty="0" smtClean="0"/>
              <a:t>Hebrew</a:t>
            </a:r>
            <a:r>
              <a:rPr lang="en-US" sz="3200" dirty="0"/>
              <a:t> </a:t>
            </a:r>
            <a:r>
              <a:rPr lang="en-US" sz="3200" dirty="0" smtClean="0"/>
              <a:t>– and is similar in Aramaic or modern Arabic.</a:t>
            </a:r>
            <a:endParaRPr lang="en-US" sz="3200" dirty="0" smtClean="0"/>
          </a:p>
          <a:p>
            <a:r>
              <a:rPr lang="en-US" sz="3200" dirty="0" smtClean="0">
                <a:solidFill>
                  <a:srgbClr val="FFFF00"/>
                </a:solidFill>
              </a:rPr>
              <a:t>20:22-23</a:t>
            </a:r>
            <a:r>
              <a:rPr lang="en-US" sz="3200" dirty="0" smtClean="0"/>
              <a:t>     Compare with </a:t>
            </a:r>
            <a:r>
              <a:rPr lang="en-US" sz="3200" dirty="0" smtClean="0">
                <a:solidFill>
                  <a:srgbClr val="FFFF00"/>
                </a:solidFill>
              </a:rPr>
              <a:t>Luke 24:45-48.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91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Jesus and Thomas     </a:t>
            </a:r>
            <a:r>
              <a:rPr lang="en-US" sz="3200" dirty="0" smtClean="0">
                <a:solidFill>
                  <a:srgbClr val="FFFF00"/>
                </a:solidFill>
              </a:rPr>
              <a:t>John 20:24-29</a:t>
            </a:r>
          </a:p>
        </p:txBody>
      </p:sp>
    </p:spTree>
    <p:extLst>
      <p:ext uri="{BB962C8B-B14F-4D97-AF65-F5344CB8AC3E}">
        <p14:creationId xmlns:p14="http://schemas.microsoft.com/office/powerpoint/2010/main" val="33723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Jesus and Thomas     </a:t>
            </a:r>
            <a:r>
              <a:rPr lang="en-US" sz="3200" dirty="0" smtClean="0">
                <a:solidFill>
                  <a:srgbClr val="FFFF00"/>
                </a:solidFill>
              </a:rPr>
              <a:t>John 20:24-29</a:t>
            </a:r>
          </a:p>
          <a:p>
            <a:r>
              <a:rPr lang="en-US" sz="3200" dirty="0" smtClean="0"/>
              <a:t>John doesn’t explain why Thomas wasn’t with them, but by the sound of it he may have been </a:t>
            </a:r>
            <a:r>
              <a:rPr lang="en-US" sz="3200" dirty="0" smtClean="0"/>
              <a:t>off </a:t>
            </a:r>
            <a:r>
              <a:rPr lang="en-US" sz="3200" dirty="0" smtClean="0"/>
              <a:t>sulking.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20:26</a:t>
            </a:r>
            <a:r>
              <a:rPr lang="en-US" sz="3200" dirty="0" smtClean="0"/>
              <a:t>     Jesus appears through locked doors – again.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20:27</a:t>
            </a:r>
            <a:r>
              <a:rPr lang="en-US" sz="3200" dirty="0" smtClean="0"/>
              <a:t>     He evidently heard what Thomas said</a:t>
            </a:r>
            <a:r>
              <a:rPr lang="en-US" sz="3200" dirty="0" smtClean="0"/>
              <a:t>.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20:29</a:t>
            </a:r>
            <a:r>
              <a:rPr lang="en-US" sz="3200" dirty="0" smtClean="0"/>
              <a:t>     We are among </a:t>
            </a:r>
            <a:r>
              <a:rPr lang="en-US" sz="3200" dirty="0" smtClean="0">
                <a:solidFill>
                  <a:srgbClr val="00B0F0"/>
                </a:solidFill>
              </a:rPr>
              <a:t>“those who have not seen and yet have believed.”</a:t>
            </a:r>
            <a:endParaRPr lang="en-US" sz="32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John’s Reason for Writing     </a:t>
            </a:r>
            <a:r>
              <a:rPr lang="en-US" sz="3200" dirty="0" smtClean="0">
                <a:solidFill>
                  <a:srgbClr val="FFFF00"/>
                </a:solidFill>
              </a:rPr>
              <a:t>John 20:30-31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87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John’s Reason for Writing     </a:t>
            </a:r>
            <a:r>
              <a:rPr lang="en-US" sz="3200" dirty="0" smtClean="0">
                <a:solidFill>
                  <a:srgbClr val="FFFF00"/>
                </a:solidFill>
              </a:rPr>
              <a:t>John 20:30-31</a:t>
            </a:r>
          </a:p>
          <a:p>
            <a:r>
              <a:rPr lang="en-US" sz="3200" dirty="0" smtClean="0"/>
              <a:t>We don’t have the record of all that Jesus said and did.</a:t>
            </a:r>
          </a:p>
          <a:p>
            <a:r>
              <a:rPr lang="en-US" sz="3200" dirty="0" smtClean="0"/>
              <a:t>We do have enough to allow us to believe.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3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Isn’t this all just made up?  Fiction?  Myth?  Wishful thinking?</a:t>
            </a:r>
          </a:p>
        </p:txBody>
      </p:sp>
    </p:spTree>
    <p:extLst>
      <p:ext uri="{BB962C8B-B14F-4D97-AF65-F5344CB8AC3E}">
        <p14:creationId xmlns:p14="http://schemas.microsoft.com/office/powerpoint/2010/main" val="157401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Isn’t this all just made up?  Fiction?  Myth?  Wishful thinking?</a:t>
            </a:r>
          </a:p>
          <a:p>
            <a:r>
              <a:rPr lang="en-US" sz="3200" dirty="0" smtClean="0"/>
              <a:t>Unlike pagan myths (fertility, man becomes god).</a:t>
            </a:r>
          </a:p>
          <a:p>
            <a:r>
              <a:rPr lang="en-US" sz="3200" dirty="0" smtClean="0"/>
              <a:t>Unlike Jewish understanding of resurrection which would come at the end of history.</a:t>
            </a:r>
          </a:p>
          <a:p>
            <a:r>
              <a:rPr lang="en-US" sz="3200" dirty="0" smtClean="0"/>
              <a:t>Unlike fiction of that day, more like biography.</a:t>
            </a:r>
          </a:p>
          <a:p>
            <a:r>
              <a:rPr lang="en-US" sz="3200" dirty="0" smtClean="0"/>
              <a:t>Attestation in secular sources comparable to Roman emperors within 150 years of each.</a:t>
            </a:r>
          </a:p>
          <a:p>
            <a:r>
              <a:rPr lang="en-US" sz="3200" dirty="0" smtClean="0"/>
              <a:t>Lies don’t stand up under pressure (Chuck Colson)</a:t>
            </a:r>
          </a:p>
        </p:txBody>
      </p:sp>
    </p:spTree>
    <p:extLst>
      <p:ext uri="{BB962C8B-B14F-4D97-AF65-F5344CB8AC3E}">
        <p14:creationId xmlns:p14="http://schemas.microsoft.com/office/powerpoint/2010/main" val="178662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Chuck Colson in his own words:</a:t>
            </a:r>
          </a:p>
        </p:txBody>
      </p:sp>
    </p:spTree>
    <p:extLst>
      <p:ext uri="{BB962C8B-B14F-4D97-AF65-F5344CB8AC3E}">
        <p14:creationId xmlns:p14="http://schemas.microsoft.com/office/powerpoint/2010/main" val="331631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Chuck Colson in his own words: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"</a:t>
            </a:r>
            <a:r>
              <a:rPr lang="en-US" sz="3200" i="1" dirty="0">
                <a:solidFill>
                  <a:srgbClr val="00CC00"/>
                </a:solidFill>
              </a:rPr>
              <a:t>With the most powerful office in the world at stake, a small band of hand-picked loyalists, no more than ten of us, could not hold a conspiracy together more than two weeks. </a:t>
            </a:r>
            <a:r>
              <a:rPr lang="en-US" sz="3200" i="1" dirty="0" smtClean="0">
                <a:solidFill>
                  <a:srgbClr val="00CC00"/>
                </a:solidFill>
              </a:rPr>
              <a:t>…”</a:t>
            </a:r>
          </a:p>
          <a:p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23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Chuck Colson in his own words: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“… the </a:t>
            </a:r>
            <a:r>
              <a:rPr lang="en-US" sz="3200" i="1" dirty="0">
                <a:solidFill>
                  <a:srgbClr val="00CC00"/>
                </a:solidFill>
              </a:rPr>
              <a:t>natural human instinct for self-preservation was so overwhelming that the conspirators, one-by-one deserted their leader, walked away from their cause, turned their backs on the power, prestige, and privileges. </a:t>
            </a:r>
            <a:r>
              <a:rPr lang="en-US" sz="3200" i="1" dirty="0" smtClean="0">
                <a:solidFill>
                  <a:srgbClr val="00CC00"/>
                </a:solidFill>
              </a:rPr>
              <a:t>…”</a:t>
            </a:r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3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Chuck Colson in his own words:</a:t>
            </a:r>
          </a:p>
          <a:p>
            <a:r>
              <a:rPr lang="en-US" sz="3200" i="1" dirty="0" smtClean="0">
                <a:solidFill>
                  <a:srgbClr val="00CC00"/>
                </a:solidFill>
              </a:rPr>
              <a:t>“Unlike </a:t>
            </a:r>
            <a:r>
              <a:rPr lang="en-US" sz="3200" i="1" dirty="0">
                <a:solidFill>
                  <a:srgbClr val="00CC00"/>
                </a:solidFill>
              </a:rPr>
              <a:t>men in the White House, the disciples were powerless people, abandoned by their leader, homeless in a conquered land. Yet they clung tenaciously to their enormously offensive story that their leader had risen from his ignoble death and was alive -- and was the Lord</a:t>
            </a:r>
            <a:r>
              <a:rPr lang="en-US" sz="3200" i="1" dirty="0" smtClean="0">
                <a:solidFill>
                  <a:srgbClr val="00CC00"/>
                </a:solidFill>
              </a:rPr>
              <a:t>!”</a:t>
            </a:r>
            <a:endParaRPr lang="en-US" sz="3200" dirty="0">
              <a:solidFill>
                <a:srgbClr val="00CC00"/>
              </a:solidFill>
            </a:endParaRPr>
          </a:p>
          <a:p>
            <a:endParaRPr lang="en-US" sz="32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31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CC00"/>
                </a:solidFill>
              </a:rPr>
              <a:t>The Resurrection of Jesus Christ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The resurrection reminds us that:</a:t>
            </a:r>
          </a:p>
          <a:p>
            <a:r>
              <a:rPr lang="en-US" sz="3200" dirty="0" smtClean="0"/>
              <a:t>God is faithful. </a:t>
            </a:r>
            <a:r>
              <a:rPr lang="en-US" sz="3200" dirty="0" smtClean="0">
                <a:solidFill>
                  <a:srgbClr val="FFFF00"/>
                </a:solidFill>
              </a:rPr>
              <a:t>(2 </a:t>
            </a:r>
            <a:r>
              <a:rPr lang="en-US" sz="3200" dirty="0" smtClean="0">
                <a:solidFill>
                  <a:srgbClr val="FFFF00"/>
                </a:solidFill>
              </a:rPr>
              <a:t>Samuel 7:12-14)</a:t>
            </a:r>
            <a:endParaRPr lang="en-US" sz="3200" dirty="0" smtClean="0">
              <a:solidFill>
                <a:srgbClr val="FFFF00"/>
              </a:solidFill>
            </a:endParaRPr>
          </a:p>
          <a:p>
            <a:r>
              <a:rPr lang="en-US" sz="3200" dirty="0" smtClean="0"/>
              <a:t>Death </a:t>
            </a:r>
            <a:r>
              <a:rPr lang="en-US" sz="3200" dirty="0"/>
              <a:t>is not the end</a:t>
            </a:r>
            <a:r>
              <a:rPr lang="en-US" sz="3200" dirty="0" smtClean="0"/>
              <a:t>.  </a:t>
            </a:r>
            <a:r>
              <a:rPr lang="en-US" sz="3200" dirty="0" smtClean="0">
                <a:solidFill>
                  <a:srgbClr val="FFFF00"/>
                </a:solidFill>
              </a:rPr>
              <a:t>(1 Corinthians </a:t>
            </a:r>
            <a:r>
              <a:rPr lang="en-US" sz="3200" dirty="0" smtClean="0">
                <a:solidFill>
                  <a:srgbClr val="FFFF00"/>
                </a:solidFill>
              </a:rPr>
              <a:t>15:12-14, 17-19</a:t>
            </a:r>
            <a:r>
              <a:rPr lang="en-US" sz="3200" dirty="0" smtClean="0">
                <a:solidFill>
                  <a:srgbClr val="FFFF00"/>
                </a:solidFill>
              </a:rPr>
              <a:t>)</a:t>
            </a:r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 smtClean="0"/>
              <a:t>Christ is more powerful than death. </a:t>
            </a:r>
            <a:r>
              <a:rPr lang="en-US" sz="3200" dirty="0" smtClean="0">
                <a:solidFill>
                  <a:srgbClr val="FFFF00"/>
                </a:solidFill>
              </a:rPr>
              <a:t>(Acts 2:22-24)</a:t>
            </a:r>
          </a:p>
          <a:p>
            <a:r>
              <a:rPr lang="en-US" sz="3200" dirty="0" smtClean="0"/>
              <a:t>Christ is the giver of life.  </a:t>
            </a:r>
            <a:r>
              <a:rPr lang="en-US" sz="3200" dirty="0" smtClean="0">
                <a:solidFill>
                  <a:srgbClr val="FFFF00"/>
                </a:solidFill>
              </a:rPr>
              <a:t>(11:25-26</a:t>
            </a:r>
            <a:r>
              <a:rPr lang="en-US" sz="3200" dirty="0" smtClean="0">
                <a:solidFill>
                  <a:srgbClr val="FFFF00"/>
                </a:solidFill>
              </a:rPr>
              <a:t>)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6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1091</TotalTime>
  <Words>717</Words>
  <Application>Microsoft Office PowerPoint</Application>
  <PresentationFormat>Widescreen</PresentationFormat>
  <Paragraphs>72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The Resurrection of 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</vt:lpstr>
      <vt:lpstr>The Resurrection of Jesus Christ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Resurrection</dc:title>
  <dc:creator>David Kosobucki</dc:creator>
  <cp:lastModifiedBy>David Kosobucki</cp:lastModifiedBy>
  <cp:revision>23</cp:revision>
  <dcterms:created xsi:type="dcterms:W3CDTF">2014-04-18T15:43:59Z</dcterms:created>
  <dcterms:modified xsi:type="dcterms:W3CDTF">2014-04-20T11:34:24Z</dcterms:modified>
</cp:coreProperties>
</file>