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9" r:id="rId3"/>
    <p:sldId id="272" r:id="rId4"/>
    <p:sldId id="257" r:id="rId5"/>
    <p:sldId id="270" r:id="rId6"/>
    <p:sldId id="271" r:id="rId7"/>
    <p:sldId id="286" r:id="rId8"/>
    <p:sldId id="273" r:id="rId9"/>
    <p:sldId id="274" r:id="rId10"/>
    <p:sldId id="287" r:id="rId11"/>
    <p:sldId id="276" r:id="rId12"/>
    <p:sldId id="283" r:id="rId13"/>
    <p:sldId id="277" r:id="rId14"/>
    <p:sldId id="278" r:id="rId15"/>
    <p:sldId id="284" r:id="rId16"/>
    <p:sldId id="268" r:id="rId17"/>
    <p:sldId id="280" r:id="rId18"/>
    <p:sldId id="295" r:id="rId19"/>
    <p:sldId id="296" r:id="rId20"/>
    <p:sldId id="297" r:id="rId21"/>
    <p:sldId id="298" r:id="rId22"/>
    <p:sldId id="279" r:id="rId23"/>
    <p:sldId id="281" r:id="rId24"/>
    <p:sldId id="258" r:id="rId25"/>
    <p:sldId id="285" r:id="rId26"/>
    <p:sldId id="293" r:id="rId27"/>
    <p:sldId id="288" r:id="rId28"/>
    <p:sldId id="294" r:id="rId29"/>
    <p:sldId id="289" r:id="rId30"/>
    <p:sldId id="290" r:id="rId31"/>
    <p:sldId id="291" r:id="rId32"/>
    <p:sldId id="292" r:id="rId33"/>
    <p:sldId id="29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10" autoAdjust="0"/>
  </p:normalViewPr>
  <p:slideViewPr>
    <p:cSldViewPr>
      <p:cViewPr varScale="1">
        <p:scale>
          <a:sx n="84" d="100"/>
          <a:sy n="84" d="100"/>
        </p:scale>
        <p:origin x="-10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85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FF33E-61BE-473A-9D3A-3CF83A3BC206}" type="datetimeFigureOut">
              <a:rPr lang="en-US" smtClean="0"/>
              <a:t>7/8/2012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BDAE9-425C-4896-8FB2-66ADFD803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6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46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914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DAE9-425C-4896-8FB2-66ADFD803C7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0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2514600"/>
          </a:xfrm>
        </p:spPr>
        <p:txBody>
          <a:bodyPr/>
          <a:lstStyle/>
          <a:p>
            <a:r>
              <a:rPr lang="en-US" sz="4000" dirty="0" smtClean="0"/>
              <a:t>An Introduction to</a:t>
            </a:r>
            <a:br>
              <a:rPr lang="en-US" sz="4000" dirty="0" smtClean="0"/>
            </a:br>
            <a:r>
              <a:rPr lang="en-US" sz="4800" b="1" dirty="0" smtClean="0">
                <a:solidFill>
                  <a:srgbClr val="00FF00"/>
                </a:solidFill>
              </a:rPr>
              <a:t>James</a:t>
            </a:r>
            <a:endParaRPr lang="en-US" sz="4800" b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12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 Who’s James?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42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 Who’s James?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</a:t>
            </a:r>
            <a:r>
              <a:rPr lang="en-US" dirty="0" smtClean="0">
                <a:solidFill>
                  <a:srgbClr val="FFFF00"/>
                </a:solidFill>
              </a:rPr>
              <a:t>1:1</a:t>
            </a:r>
            <a:r>
              <a:rPr lang="en-US" dirty="0" smtClean="0"/>
              <a:t> he calls himself a “bondservant (literally ‘slave’) of God and of the Lord Jesus Christ.”</a:t>
            </a:r>
          </a:p>
          <a:p>
            <a:r>
              <a:rPr lang="en-US" dirty="0" smtClean="0"/>
              <a:t>He must have been very well known, because that is apparently all the introduction he felt he needed to give.</a:t>
            </a:r>
          </a:p>
          <a:p>
            <a:r>
              <a:rPr lang="en-US" dirty="0" smtClean="0"/>
              <a:t>In other words, those who first received this letter wouldn’t have needed any more information than that.  The letter is from “James” – and that was good enough.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20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 Who’s James?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But the name James or “Jacob” was very common among 1</a:t>
            </a:r>
            <a:r>
              <a:rPr lang="en-US" baseline="30000" dirty="0" smtClean="0"/>
              <a:t>st</a:t>
            </a:r>
            <a:r>
              <a:rPr lang="en-US" dirty="0" smtClean="0"/>
              <a:t>-Century Jewish men.</a:t>
            </a:r>
          </a:p>
          <a:p>
            <a:r>
              <a:rPr lang="en-US" dirty="0" smtClean="0"/>
              <a:t>There are four different men named James in the New Testament.</a:t>
            </a:r>
          </a:p>
          <a:p>
            <a:r>
              <a:rPr lang="en-US" dirty="0" smtClean="0"/>
              <a:t>One of them, James the son of Zebedee, brother of John, is prominent among the apostles in all four gospels.</a:t>
            </a:r>
          </a:p>
          <a:p>
            <a:r>
              <a:rPr lang="en-US" dirty="0" smtClean="0"/>
              <a:t>He is put to death by Herod halfway through the book of Acts.</a:t>
            </a:r>
          </a:p>
        </p:txBody>
      </p:sp>
    </p:spTree>
    <p:extLst>
      <p:ext uri="{BB962C8B-B14F-4D97-AF65-F5344CB8AC3E}">
        <p14:creationId xmlns:p14="http://schemas.microsoft.com/office/powerpoint/2010/main" val="204828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 Who’s James?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</a:t>
            </a:r>
            <a:r>
              <a:rPr lang="en-US" dirty="0" smtClean="0"/>
              <a:t>nly </a:t>
            </a:r>
            <a:r>
              <a:rPr lang="en-US" dirty="0"/>
              <a:t>one James receives much notice in the book of Acts or later in the New Testament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His name first shows up in comments made in Nazareth by those who rejected Christ.  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solidFill>
                  <a:srgbClr val="FFFF00"/>
                </a:solidFill>
              </a:rPr>
              <a:t>Matthew 13:54-57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And it appears that neither he nor any of the Lord’s brothers actually followed Him at first.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solidFill>
                  <a:srgbClr val="FFFF00"/>
                </a:solidFill>
              </a:rPr>
              <a:t>John 7:2-5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 Who’s James?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the situation looks very different early in the book of Acts.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solidFill>
                  <a:srgbClr val="FFFF00"/>
                </a:solidFill>
              </a:rPr>
              <a:t>Acts 1:12-14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the book of Acts and later in the NT, James is the visible leader in the Jerusalem church.</a:t>
            </a:r>
          </a:p>
        </p:txBody>
      </p:sp>
    </p:spTree>
    <p:extLst>
      <p:ext uri="{BB962C8B-B14F-4D97-AF65-F5344CB8AC3E}">
        <p14:creationId xmlns:p14="http://schemas.microsoft.com/office/powerpoint/2010/main" val="214060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 Who’s James?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He is one </a:t>
            </a:r>
            <a:r>
              <a:rPr lang="en-US" dirty="0"/>
              <a:t>of two </a:t>
            </a:r>
            <a:r>
              <a:rPr lang="en-US" dirty="0">
                <a:solidFill>
                  <a:srgbClr val="00FF00"/>
                </a:solidFill>
              </a:rPr>
              <a:t>“apostles”</a:t>
            </a:r>
            <a:r>
              <a:rPr lang="en-US" dirty="0"/>
              <a:t> Paul saw </a:t>
            </a:r>
            <a:r>
              <a:rPr lang="en-US" dirty="0" smtClean="0"/>
              <a:t>in his first visit to Jerusalem after conversion. (</a:t>
            </a:r>
            <a:r>
              <a:rPr lang="en-US" dirty="0" smtClean="0">
                <a:solidFill>
                  <a:srgbClr val="FFFF00"/>
                </a:solidFill>
              </a:rPr>
              <a:t>Gal </a:t>
            </a:r>
            <a:r>
              <a:rPr lang="en-US" dirty="0">
                <a:solidFill>
                  <a:srgbClr val="FFFF00"/>
                </a:solidFill>
              </a:rPr>
              <a:t>1:18-19</a:t>
            </a:r>
            <a:r>
              <a:rPr lang="en-US" dirty="0"/>
              <a:t>)</a:t>
            </a:r>
          </a:p>
          <a:p>
            <a:r>
              <a:rPr lang="en-US" dirty="0" smtClean="0"/>
              <a:t>He is one </a:t>
            </a:r>
            <a:r>
              <a:rPr lang="en-US" dirty="0"/>
              <a:t>of three </a:t>
            </a:r>
            <a:r>
              <a:rPr lang="en-US" dirty="0">
                <a:solidFill>
                  <a:srgbClr val="00FF00"/>
                </a:solidFill>
              </a:rPr>
              <a:t>“pillars” </a:t>
            </a:r>
            <a:r>
              <a:rPr lang="en-US" dirty="0"/>
              <a:t>in </a:t>
            </a:r>
            <a:r>
              <a:rPr lang="en-US" dirty="0" smtClean="0"/>
              <a:t>Jerusalem 14 years later. </a:t>
            </a:r>
            <a:r>
              <a:rPr lang="en-US" dirty="0"/>
              <a:t>(</a:t>
            </a:r>
            <a:r>
              <a:rPr lang="en-US" dirty="0">
                <a:solidFill>
                  <a:srgbClr val="FFFF00"/>
                </a:solidFill>
              </a:rPr>
              <a:t>Gal 2:9-10</a:t>
            </a:r>
            <a:r>
              <a:rPr lang="en-US" dirty="0"/>
              <a:t>)</a:t>
            </a:r>
          </a:p>
          <a:p>
            <a:r>
              <a:rPr lang="en-US" dirty="0"/>
              <a:t>In </a:t>
            </a:r>
            <a:r>
              <a:rPr lang="en-US" dirty="0">
                <a:solidFill>
                  <a:srgbClr val="FFFF00"/>
                </a:solidFill>
              </a:rPr>
              <a:t>Acts 15</a:t>
            </a:r>
            <a:r>
              <a:rPr lang="en-US" dirty="0"/>
              <a:t>, </a:t>
            </a:r>
            <a:r>
              <a:rPr lang="en-US" dirty="0" smtClean="0"/>
              <a:t>James takes </a:t>
            </a:r>
            <a:r>
              <a:rPr lang="en-US" dirty="0"/>
              <a:t>the lead role in a conference of church leaders that includes the apostles.</a:t>
            </a:r>
          </a:p>
          <a:p>
            <a:r>
              <a:rPr lang="en-US" dirty="0" smtClean="0"/>
              <a:t>On Paul’s final visit, James is one of the few people mentioned by name that Paul sees in Jerusalem.  (</a:t>
            </a:r>
            <a:r>
              <a:rPr lang="en-US" dirty="0" smtClean="0">
                <a:solidFill>
                  <a:srgbClr val="FFFF00"/>
                </a:solidFill>
              </a:rPr>
              <a:t>Acts 21:17-18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60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So What Happened?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5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So What Happened?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changed James from the Lord’s brother into His bondservant, from an antagonist into an ally, from an opponent into an apostle and a pillar in the Jerusalem church?</a:t>
            </a:r>
          </a:p>
          <a:p>
            <a:r>
              <a:rPr lang="en-US" dirty="0" smtClean="0"/>
              <a:t>The answer probably has something to do with Paul’s list of resurrection appearances found in </a:t>
            </a:r>
            <a:r>
              <a:rPr lang="en-US" dirty="0" smtClean="0">
                <a:solidFill>
                  <a:srgbClr val="FFFF00"/>
                </a:solidFill>
              </a:rPr>
              <a:t>1 Corinthians 15:3-7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91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So What Happened?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Like Paul, James received a personal resurrection appearance from our </a:t>
            </a:r>
            <a:r>
              <a:rPr lang="en-US" dirty="0" smtClean="0"/>
              <a:t>Lord.</a:t>
            </a:r>
          </a:p>
          <a:p>
            <a:r>
              <a:rPr lang="en-US" dirty="0" smtClean="0"/>
              <a:t>We’re never told directly, but as with Paul on the road to Damascus, this resurrection encounter with Christ may </a:t>
            </a:r>
            <a:r>
              <a:rPr lang="en-US" dirty="0"/>
              <a:t>have made all the difference.</a:t>
            </a:r>
          </a:p>
        </p:txBody>
      </p:sp>
    </p:spTree>
    <p:extLst>
      <p:ext uri="{BB962C8B-B14F-4D97-AF65-F5344CB8AC3E}">
        <p14:creationId xmlns:p14="http://schemas.microsoft.com/office/powerpoint/2010/main" val="61718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FF00"/>
                </a:solidFill>
              </a:rPr>
              <a:t>James in History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669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FF00"/>
                </a:solidFill>
              </a:rPr>
              <a:t>James in History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 James became one of Christ’s most ardent followers and most passionate preachers.</a:t>
            </a:r>
          </a:p>
          <a:p>
            <a:r>
              <a:rPr lang="en-US" dirty="0" smtClean="0"/>
              <a:t>Church historians tell us that his ministry was focused in Jerusalem.</a:t>
            </a:r>
          </a:p>
          <a:p>
            <a:r>
              <a:rPr lang="en-US" dirty="0" smtClean="0"/>
              <a:t>As a devout Jew, some say a </a:t>
            </a:r>
            <a:r>
              <a:rPr lang="en-US" dirty="0" err="1" smtClean="0"/>
              <a:t>Nazirite</a:t>
            </a:r>
            <a:r>
              <a:rPr lang="en-US" dirty="0" smtClean="0"/>
              <a:t>, James was respected by </a:t>
            </a:r>
            <a:r>
              <a:rPr lang="en-US" dirty="0"/>
              <a:t>non-Christians </a:t>
            </a:r>
            <a:r>
              <a:rPr lang="en-US" dirty="0" smtClean="0"/>
              <a:t>and Christians alike.</a:t>
            </a:r>
          </a:p>
          <a:p>
            <a:r>
              <a:rPr lang="en-US" dirty="0" smtClean="0"/>
              <a:t>He was popularly called James the Just, or James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37349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FF00"/>
                </a:solidFill>
              </a:rPr>
              <a:t>James in History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It’s recorded that his </a:t>
            </a:r>
            <a:r>
              <a:rPr lang="en-US" dirty="0"/>
              <a:t>knees became deformed </a:t>
            </a:r>
            <a:r>
              <a:rPr lang="en-US" dirty="0" smtClean="0"/>
              <a:t>“like camel’s knees” from all </a:t>
            </a:r>
            <a:r>
              <a:rPr lang="en-US" dirty="0"/>
              <a:t>the time he spent on them praying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Both sacred and secular historians tell us that he died as a martyr when the Sanhedrin sentenced him to death.</a:t>
            </a:r>
          </a:p>
          <a:p>
            <a:r>
              <a:rPr lang="en-US" dirty="0" smtClean="0"/>
              <a:t>They found an opportunity to do so when the Roman governor died and the new one was literally on the road to Jerusalem.  </a:t>
            </a:r>
          </a:p>
        </p:txBody>
      </p:sp>
    </p:spTree>
    <p:extLst>
      <p:ext uri="{BB962C8B-B14F-4D97-AF65-F5344CB8AC3E}">
        <p14:creationId xmlns:p14="http://schemas.microsoft.com/office/powerpoint/2010/main" val="372331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 Strange Incident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23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 Strange Incident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You may remember there was a scandal back in 2002 when an ossuary (bone box) was allegedly discovered in Jerusalem stating the man’s name as “James the son of Joseph, brother of Jesus.”</a:t>
            </a:r>
          </a:p>
          <a:p>
            <a:r>
              <a:rPr lang="en-US" dirty="0" smtClean="0"/>
              <a:t>It was first widely publicized as authentic, later condemned as a forgery and the “forger” brought to trial.  </a:t>
            </a:r>
          </a:p>
          <a:p>
            <a:r>
              <a:rPr lang="en-US" dirty="0" smtClean="0"/>
              <a:t>In 2012, the man was acquitted and released, but nothing conclusive has ever come of the relic.</a:t>
            </a:r>
          </a:p>
        </p:txBody>
      </p:sp>
    </p:spTree>
    <p:extLst>
      <p:ext uri="{BB962C8B-B14F-4D97-AF65-F5344CB8AC3E}">
        <p14:creationId xmlns:p14="http://schemas.microsoft.com/office/powerpoint/2010/main" val="83352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FF00"/>
                </a:solidFill>
              </a:rPr>
              <a:t>About the Letter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25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FF00"/>
                </a:solidFill>
              </a:rPr>
              <a:t>About the Letter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Simple structure, almost lacking in organization, except for a some main topics.</a:t>
            </a:r>
          </a:p>
          <a:p>
            <a:r>
              <a:rPr lang="en-US" dirty="0" smtClean="0"/>
              <a:t>Many similarities with the Old Testament.</a:t>
            </a:r>
          </a:p>
          <a:p>
            <a:r>
              <a:rPr lang="en-US" dirty="0"/>
              <a:t>Totally </a:t>
            </a:r>
            <a:r>
              <a:rPr lang="en-US" dirty="0" smtClean="0"/>
              <a:t>practical, clearly influenced by the Proverbs and later prophets.</a:t>
            </a:r>
          </a:p>
          <a:p>
            <a:r>
              <a:rPr lang="en-US" dirty="0"/>
              <a:t>Very similar to the teachings of Jesus, especially the Sermon on the </a:t>
            </a:r>
            <a:r>
              <a:rPr lang="en-US" dirty="0" smtClean="0"/>
              <a:t>Mount, but without direct quotations.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08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FF00"/>
                </a:solidFill>
              </a:rPr>
              <a:t>About the Letter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Very Jewish and very sermon-like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 word “Synagogue” is used in 2:2, the only place in the NT this word is used for a Christian assembly.</a:t>
            </a:r>
            <a:endParaRPr lang="en-US" dirty="0"/>
          </a:p>
          <a:p>
            <a:pPr lvl="1"/>
            <a:r>
              <a:rPr lang="en-US" dirty="0"/>
              <a:t>It is addressed “to the twelve tribes” without any references to Gentile </a:t>
            </a:r>
            <a:r>
              <a:rPr lang="en-US" dirty="0" smtClean="0"/>
              <a:t>believers.</a:t>
            </a:r>
          </a:p>
        </p:txBody>
      </p:sp>
    </p:spTree>
    <p:extLst>
      <p:ext uri="{BB962C8B-B14F-4D97-AF65-F5344CB8AC3E}">
        <p14:creationId xmlns:p14="http://schemas.microsoft.com/office/powerpoint/2010/main" val="308974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FF00"/>
                </a:solidFill>
              </a:rPr>
              <a:t>About the Letter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Very Jewish and very sermon-like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No reference to issues affecting Gentile Christians.  This </a:t>
            </a:r>
            <a:r>
              <a:rPr lang="en-US" dirty="0"/>
              <a:t>is especially interesting since James took the lead, along with Peter, Barnabas and Paul, in establishing church policies regarding Gentiles.</a:t>
            </a:r>
          </a:p>
          <a:p>
            <a:pPr lvl="1"/>
            <a:r>
              <a:rPr lang="en-US" dirty="0"/>
              <a:t>Yet it </a:t>
            </a:r>
            <a:r>
              <a:rPr lang="en-US" dirty="0" smtClean="0"/>
              <a:t>contains none of the profound theology such as is found in Hebrews that would have become important to Jews as the church matured.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1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FF00"/>
                </a:solidFill>
              </a:rPr>
              <a:t>About the Letter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All of this points to a very early date for the letter, probably in the mid 40s A.D.  It is likely the earliest NT document.</a:t>
            </a:r>
          </a:p>
          <a:p>
            <a:r>
              <a:rPr lang="en-US" dirty="0" smtClean="0"/>
              <a:t>It may have been written shortly after the persecution began in Jerusalem that scattered the Christians. (See </a:t>
            </a:r>
            <a:r>
              <a:rPr lang="en-US" dirty="0" smtClean="0">
                <a:solidFill>
                  <a:srgbClr val="FFFF00"/>
                </a:solidFill>
              </a:rPr>
              <a:t>Acts 8:1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This would be a time before there were many Gentile Christians, but also before the need for the theology that later affected the Jews.</a:t>
            </a:r>
          </a:p>
        </p:txBody>
      </p:sp>
    </p:spTree>
    <p:extLst>
      <p:ext uri="{BB962C8B-B14F-4D97-AF65-F5344CB8AC3E}">
        <p14:creationId xmlns:p14="http://schemas.microsoft.com/office/powerpoint/2010/main" val="24278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FF00"/>
                </a:solidFill>
              </a:rPr>
              <a:t>About the Letter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Still, this was one of the last NT </a:t>
            </a:r>
            <a:r>
              <a:rPr lang="en-US" dirty="0" smtClean="0"/>
              <a:t>books to </a:t>
            </a:r>
            <a:r>
              <a:rPr lang="en-US" dirty="0"/>
              <a:t>be affirmed by the </a:t>
            </a:r>
            <a:r>
              <a:rPr lang="en-US" dirty="0" smtClean="0"/>
              <a:t>church.</a:t>
            </a:r>
          </a:p>
          <a:p>
            <a:r>
              <a:rPr lang="en-US" dirty="0" smtClean="0"/>
              <a:t>This was not </a:t>
            </a:r>
            <a:r>
              <a:rPr lang="en-US" dirty="0"/>
              <a:t>because its authenticity was ever </a:t>
            </a:r>
            <a:r>
              <a:rPr lang="en-US" dirty="0" smtClean="0"/>
              <a:t>questioned, but rather because it was simply not very widely used.</a:t>
            </a:r>
          </a:p>
          <a:p>
            <a:r>
              <a:rPr lang="en-US" dirty="0" smtClean="0"/>
              <a:t>It seems the more localized ministry of James meant that his writing was not popularized in churches throughout the Roman Empire.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28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Key Themes in James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02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Key Themes in James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Trials and temptations in a Christian’s life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Godly Wisdom – with a Proverbs-like emphasis on doing the right 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Wealth and Poverty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40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Reading through James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29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Reading through James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can read the letter through out loud in about 13 or 14 minutes.</a:t>
            </a:r>
          </a:p>
          <a:p>
            <a:r>
              <a:rPr lang="en-US" dirty="0" smtClean="0"/>
              <a:t>Watch for these key themes we’ve just mentioned:</a:t>
            </a:r>
          </a:p>
          <a:p>
            <a:pPr lvl="1"/>
            <a:r>
              <a:rPr lang="en-US" dirty="0">
                <a:solidFill>
                  <a:srgbClr val="FF6600"/>
                </a:solidFill>
              </a:rPr>
              <a:t>Trials in the Life of a Christian</a:t>
            </a:r>
          </a:p>
          <a:p>
            <a:pPr lvl="1"/>
            <a:r>
              <a:rPr lang="en-US" dirty="0">
                <a:solidFill>
                  <a:srgbClr val="FF6600"/>
                </a:solidFill>
              </a:rPr>
              <a:t>Godly Wisdom – with a Proverbs-like emphasis on doing the right thing</a:t>
            </a:r>
          </a:p>
          <a:p>
            <a:pPr lvl="1"/>
            <a:r>
              <a:rPr lang="en-US" dirty="0">
                <a:solidFill>
                  <a:srgbClr val="FF6600"/>
                </a:solidFill>
              </a:rPr>
              <a:t>Wealth and </a:t>
            </a:r>
            <a:r>
              <a:rPr lang="en-US" dirty="0" smtClean="0">
                <a:solidFill>
                  <a:srgbClr val="FF6600"/>
                </a:solidFill>
              </a:rPr>
              <a:t>Poverty</a:t>
            </a:r>
          </a:p>
          <a:p>
            <a:r>
              <a:rPr lang="en-US" dirty="0" smtClean="0"/>
              <a:t>Also take note of the following key verses.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8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FF00"/>
                </a:solidFill>
              </a:rPr>
              <a:t>Key Verses in James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1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FF00"/>
                </a:solidFill>
              </a:rPr>
              <a:t>Key Verses in James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 are some verses to highlight as we read through:</a:t>
            </a:r>
            <a:endParaRPr lang="en-US" dirty="0">
              <a:solidFill>
                <a:srgbClr val="FF660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06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FF00"/>
                </a:solidFill>
              </a:rPr>
              <a:t>Key Verses in James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4038600" cy="3611562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1:2-4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1:5-6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1:19-20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1:22-25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1:27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2:17-18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3:1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14600"/>
            <a:ext cx="4038600" cy="3611563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3:13-18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4:4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4:6-8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5:7-8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5:12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5:16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5:19-20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371600"/>
            <a:ext cx="8229600" cy="1066801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Here are some verses to highlight as we read through:</a:t>
            </a:r>
          </a:p>
        </p:txBody>
      </p:sp>
    </p:spTree>
    <p:extLst>
      <p:ext uri="{BB962C8B-B14F-4D97-AF65-F5344CB8AC3E}">
        <p14:creationId xmlns:p14="http://schemas.microsoft.com/office/powerpoint/2010/main" val="310660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Again: Key Themes in James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32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Again: Key Themes in James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Trials and temptations in a Christian’s life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Godly Wisdom – with a Proverbs-like emphasis on doing the right 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Wealth and Poverty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1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A Few Lessons from the Life and 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Letter of James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 Few Lessons from the Life and 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Letter of James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faith needs to be practical.  James is a persistent advocate for the poor and needy.</a:t>
            </a:r>
          </a:p>
          <a:p>
            <a:r>
              <a:rPr lang="en-US" dirty="0" smtClean="0"/>
              <a:t>Good works make a difference.  True faith will produce loving actions toward other people – whether those people are rich or poor.</a:t>
            </a:r>
          </a:p>
          <a:p>
            <a:r>
              <a:rPr lang="en-US" dirty="0" smtClean="0"/>
              <a:t>Temptation is not sin, but needs to be guarded </a:t>
            </a:r>
            <a:r>
              <a:rPr lang="en-US" dirty="0" smtClean="0"/>
              <a:t>against because </a:t>
            </a:r>
            <a:r>
              <a:rPr lang="en-US" dirty="0" smtClean="0"/>
              <a:t>it leads to sin when it goes unchecked.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02905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 Few Lessons from the Life and 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Letter of James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his “camel knees” and his teaching on prayer, we learn that we are probably not praying </a:t>
            </a:r>
            <a:r>
              <a:rPr lang="en-US" u="sng" dirty="0" smtClean="0"/>
              <a:t>too much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From his conversion, faithfulness and eventual death, we learn that a life of total commitment to Jesus is truly a life worth living.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522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3649</TotalTime>
  <Words>1336</Words>
  <Application>Microsoft Office PowerPoint</Application>
  <PresentationFormat>On-screen Show (4:3)</PresentationFormat>
  <Paragraphs>148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An Introduction to James</vt:lpstr>
      <vt:lpstr>So Who’s James?</vt:lpstr>
      <vt:lpstr>So Who’s James?</vt:lpstr>
      <vt:lpstr>So Who’s James?</vt:lpstr>
      <vt:lpstr>So Who’s James?</vt:lpstr>
      <vt:lpstr>So Who’s James?</vt:lpstr>
      <vt:lpstr>So Who’s James?</vt:lpstr>
      <vt:lpstr>So What Happened?</vt:lpstr>
      <vt:lpstr>So What Happened?</vt:lpstr>
      <vt:lpstr>So What Happened?</vt:lpstr>
      <vt:lpstr>James in History</vt:lpstr>
      <vt:lpstr>James in History</vt:lpstr>
      <vt:lpstr>James in History</vt:lpstr>
      <vt:lpstr>A Strange Incident</vt:lpstr>
      <vt:lpstr>A Strange Incident</vt:lpstr>
      <vt:lpstr>About the Letter</vt:lpstr>
      <vt:lpstr>About the Letter</vt:lpstr>
      <vt:lpstr>About the Letter</vt:lpstr>
      <vt:lpstr>About the Letter</vt:lpstr>
      <vt:lpstr>About the Letter</vt:lpstr>
      <vt:lpstr>About the Letter</vt:lpstr>
      <vt:lpstr>Key Themes in James</vt:lpstr>
      <vt:lpstr>Key Themes in James</vt:lpstr>
      <vt:lpstr>Reading through James</vt:lpstr>
      <vt:lpstr>Reading through James</vt:lpstr>
      <vt:lpstr>Key Verses in James</vt:lpstr>
      <vt:lpstr>Key Verses in James</vt:lpstr>
      <vt:lpstr>Key Verses in James</vt:lpstr>
      <vt:lpstr>Again: Key Themes in James</vt:lpstr>
      <vt:lpstr>Again: Key Themes in James</vt:lpstr>
      <vt:lpstr>A Few Lessons from the Life and  Letter of James</vt:lpstr>
      <vt:lpstr>A Few Lessons from the Life and  Letter of James</vt:lpstr>
      <vt:lpstr>A Few Lessons from the Life and  Letter of James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James</dc:title>
  <dc:creator>Dave</dc:creator>
  <cp:lastModifiedBy>David Kosobucki</cp:lastModifiedBy>
  <cp:revision>47</cp:revision>
  <dcterms:created xsi:type="dcterms:W3CDTF">2006-08-16T00:00:00Z</dcterms:created>
  <dcterms:modified xsi:type="dcterms:W3CDTF">2012-07-08T18:41:40Z</dcterms:modified>
</cp:coreProperties>
</file>