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73" r:id="rId5"/>
    <p:sldId id="266" r:id="rId6"/>
    <p:sldId id="260" r:id="rId7"/>
    <p:sldId id="275" r:id="rId8"/>
    <p:sldId id="261" r:id="rId9"/>
    <p:sldId id="264" r:id="rId10"/>
    <p:sldId id="259" r:id="rId11"/>
    <p:sldId id="276" r:id="rId12"/>
    <p:sldId id="268" r:id="rId13"/>
    <p:sldId id="263" r:id="rId14"/>
    <p:sldId id="262" r:id="rId15"/>
    <p:sldId id="265" r:id="rId16"/>
    <p:sldId id="277" r:id="rId17"/>
    <p:sldId id="267" r:id="rId18"/>
    <p:sldId id="269" r:id="rId19"/>
    <p:sldId id="272" r:id="rId20"/>
    <p:sldId id="270" r:id="rId21"/>
    <p:sldId id="271" r:id="rId22"/>
    <p:sldId id="274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D50C6E-6019-4577-BEC4-F6D87441F5B2}" type="datetimeFigureOut">
              <a:rPr lang="en-US" smtClean="0"/>
              <a:t>2/5/2012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3EB3B4-E302-45BC-BAC0-911AA1DB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598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EB3B4-E302-45BC-BAC0-911AA1DB587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256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EB3B4-E302-45BC-BAC0-911AA1DB587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0786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EB3B4-E302-45BC-BAC0-911AA1DB587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0786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EB3B4-E302-45BC-BAC0-911AA1DB587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0786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EB3B4-E302-45BC-BAC0-911AA1DB587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0786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EB3B4-E302-45BC-BAC0-911AA1DB587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0786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EB3B4-E302-45BC-BAC0-911AA1DB587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0786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EB3B4-E302-45BC-BAC0-911AA1DB587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0786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EB3B4-E302-45BC-BAC0-911AA1DB587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0786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EB3B4-E302-45BC-BAC0-911AA1DB587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0786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EB3B4-E302-45BC-BAC0-911AA1DB587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0786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EB3B4-E302-45BC-BAC0-911AA1DB587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0786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EB3B4-E302-45BC-BAC0-911AA1DB587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0786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EB3B4-E302-45BC-BAC0-911AA1DB587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0786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EB3B4-E302-45BC-BAC0-911AA1DB587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0786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EB3B4-E302-45BC-BAC0-911AA1DB587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0786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EB3B4-E302-45BC-BAC0-911AA1DB587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0786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EB3B4-E302-45BC-BAC0-911AA1DB587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0786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EB3B4-E302-45BC-BAC0-911AA1DB587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0786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EB3B4-E302-45BC-BAC0-911AA1DB587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0786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EB3B4-E302-45BC-BAC0-911AA1DB587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0786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EB3B4-E302-45BC-BAC0-911AA1DB587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078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066800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Hebrews 3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22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Hebrews 3	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Moses led Israel out of Egypt.</a:t>
            </a:r>
          </a:p>
          <a:p>
            <a:r>
              <a:rPr lang="en-US" dirty="0" smtClean="0"/>
              <a:t>Unfortunately, not everyone who he led out of Egypt made it to the Promised Land.</a:t>
            </a:r>
          </a:p>
          <a:p>
            <a:r>
              <a:rPr lang="en-US" dirty="0" smtClean="0"/>
              <a:t>A whole generation died in the wilderness because of their unbelief.</a:t>
            </a:r>
          </a:p>
        </p:txBody>
      </p:sp>
    </p:spTree>
    <p:extLst>
      <p:ext uri="{BB962C8B-B14F-4D97-AF65-F5344CB8AC3E}">
        <p14:creationId xmlns:p14="http://schemas.microsoft.com/office/powerpoint/2010/main" val="2643927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Hebrews 3	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Many people make initial commitments to Jesus Christ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This can be compared to taking that initial step out of Egypt.</a:t>
            </a:r>
          </a:p>
          <a:p>
            <a:r>
              <a:rPr lang="en-US" dirty="0" smtClean="0"/>
              <a:t>But how many will reach that place of rest and blessing in their relationship with God?</a:t>
            </a:r>
          </a:p>
          <a:p>
            <a:r>
              <a:rPr lang="en-US" dirty="0" smtClean="0"/>
              <a:t>Many are content with a faithless, fruitless, and ultimately useless Christian experience.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667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Hebrews 3	</a:t>
            </a:r>
            <a:r>
              <a:rPr lang="en-US" dirty="0" smtClean="0">
                <a:solidFill>
                  <a:srgbClr val="00B0F0"/>
                </a:solidFill>
              </a:rPr>
              <a:t>Introduction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The time to do something about that is</a:t>
            </a:r>
          </a:p>
          <a:p>
            <a:pPr marL="0" indent="0" algn="ctr">
              <a:buNone/>
            </a:pPr>
            <a:r>
              <a:rPr lang="en-US" sz="4400" b="1" dirty="0" smtClean="0">
                <a:solidFill>
                  <a:srgbClr val="FFFF00"/>
                </a:solidFill>
              </a:rPr>
              <a:t>Today!</a:t>
            </a:r>
            <a:endParaRPr lang="en-US" sz="4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31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Hebrews 3	</a:t>
            </a:r>
            <a:r>
              <a:rPr lang="en-US" dirty="0" smtClean="0">
                <a:solidFill>
                  <a:srgbClr val="FFFF00"/>
                </a:solidFill>
              </a:rPr>
              <a:t>Outline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dirty="0" smtClean="0"/>
              <a:t>Moses is great, but Jesus is greater.         </a:t>
            </a:r>
            <a:r>
              <a:rPr lang="en-US" dirty="0" smtClean="0">
                <a:solidFill>
                  <a:srgbClr val="FFFF00"/>
                </a:solidFill>
              </a:rPr>
              <a:t>3:1-6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 smtClean="0"/>
              <a:t>Hold fast to your faith in Jesus.	      </a:t>
            </a:r>
            <a:r>
              <a:rPr lang="en-US" dirty="0" smtClean="0">
                <a:solidFill>
                  <a:srgbClr val="FFFF00"/>
                </a:solidFill>
              </a:rPr>
              <a:t>3:7-15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 smtClean="0"/>
              <a:t>Make sure that you enter His rest.	    </a:t>
            </a:r>
            <a:r>
              <a:rPr lang="en-US" dirty="0" smtClean="0">
                <a:solidFill>
                  <a:srgbClr val="FFFF00"/>
                </a:solidFill>
              </a:rPr>
              <a:t>3:16-19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93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Moses is great, but Jesus is </a:t>
            </a:r>
            <a:r>
              <a:rPr lang="en-US" sz="3600" dirty="0" smtClean="0"/>
              <a:t>greater.     </a:t>
            </a:r>
            <a:r>
              <a:rPr lang="en-US" sz="3600" dirty="0" smtClean="0">
                <a:solidFill>
                  <a:srgbClr val="FFFF00"/>
                </a:solidFill>
              </a:rPr>
              <a:t>3:1-6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283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Moses is great, but Jesus is </a:t>
            </a:r>
            <a:r>
              <a:rPr lang="en-US" sz="3600" dirty="0" smtClean="0"/>
              <a:t>greater.     </a:t>
            </a:r>
            <a:r>
              <a:rPr lang="en-US" sz="3600" dirty="0" smtClean="0">
                <a:solidFill>
                  <a:srgbClr val="FFFF00"/>
                </a:solidFill>
              </a:rPr>
              <a:t>3:1-6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3:1</a:t>
            </a:r>
            <a:r>
              <a:rPr lang="en-US" dirty="0" smtClean="0"/>
              <a:t>		</a:t>
            </a:r>
            <a:r>
              <a:rPr lang="en-US" b="1" dirty="0" smtClean="0">
                <a:solidFill>
                  <a:srgbClr val="00B0F0"/>
                </a:solidFill>
              </a:rPr>
              <a:t>Apostle</a:t>
            </a:r>
            <a:r>
              <a:rPr lang="en-US" dirty="0" smtClean="0"/>
              <a:t>	Only here about Jesus</a:t>
            </a:r>
          </a:p>
          <a:p>
            <a:r>
              <a:rPr lang="en-US" dirty="0" smtClean="0"/>
              <a:t>The Gospel of John repeatedly emphasizes that Christ was “sent” to us from God.</a:t>
            </a:r>
          </a:p>
          <a:p>
            <a:r>
              <a:rPr lang="en-US" b="1" dirty="0">
                <a:solidFill>
                  <a:srgbClr val="00B0F0"/>
                </a:solidFill>
              </a:rPr>
              <a:t>High Priest</a:t>
            </a:r>
            <a:r>
              <a:rPr lang="en-US" dirty="0" smtClean="0"/>
              <a:t>	emphasizing the sacrificial nature of Christ’s mission.</a:t>
            </a:r>
          </a:p>
          <a:p>
            <a:r>
              <a:rPr lang="en-US" dirty="0" smtClean="0"/>
              <a:t>In His role as apostle, Christ‘ is God’s messenger to us.</a:t>
            </a:r>
          </a:p>
          <a:p>
            <a:r>
              <a:rPr lang="en-US" dirty="0" smtClean="0"/>
              <a:t>In His role as High Priest, He approaches God the Father on our behalf.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40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prstClr val="white"/>
                </a:solidFill>
              </a:rPr>
              <a:t>Moses is great, but Jesus is greater.     </a:t>
            </a:r>
            <a:r>
              <a:rPr lang="en-US" sz="3600" dirty="0">
                <a:solidFill>
                  <a:srgbClr val="FFFF00"/>
                </a:solidFill>
              </a:rPr>
              <a:t>3:1-6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3:5	</a:t>
            </a:r>
            <a:r>
              <a:rPr lang="en-US" dirty="0"/>
              <a:t>	</a:t>
            </a:r>
            <a:r>
              <a:rPr lang="en-US" b="1" dirty="0">
                <a:solidFill>
                  <a:srgbClr val="00B0F0"/>
                </a:solidFill>
              </a:rPr>
              <a:t>servant</a:t>
            </a:r>
            <a:r>
              <a:rPr lang="en-US" dirty="0"/>
              <a:t>	 </a:t>
            </a:r>
            <a:r>
              <a:rPr lang="en-US" dirty="0" smtClean="0"/>
              <a:t>This is a word used only here in the New Testament.</a:t>
            </a:r>
          </a:p>
          <a:p>
            <a:r>
              <a:rPr lang="en-US" i="1" dirty="0" smtClean="0">
                <a:solidFill>
                  <a:srgbClr val="00B050"/>
                </a:solidFill>
              </a:rPr>
              <a:t>“It </a:t>
            </a:r>
            <a:r>
              <a:rPr lang="en-US" i="1" dirty="0">
                <a:solidFill>
                  <a:srgbClr val="00B050"/>
                </a:solidFill>
              </a:rPr>
              <a:t>denotes a faithful friend to a superior, who solicitously regards the superior’s interest or looks after his affairs, not a common or domestic </a:t>
            </a:r>
            <a:r>
              <a:rPr lang="en-US" i="1" dirty="0" smtClean="0">
                <a:solidFill>
                  <a:srgbClr val="00B050"/>
                </a:solidFill>
              </a:rPr>
              <a:t>servant.” (The Complete Word Study Dictionary)</a:t>
            </a:r>
            <a:endParaRPr lang="en-US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10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prstClr val="white"/>
                </a:solidFill>
              </a:rPr>
              <a:t>Moses is great, but Jesus is greater.     </a:t>
            </a:r>
            <a:r>
              <a:rPr lang="en-US" sz="3600" dirty="0">
                <a:solidFill>
                  <a:srgbClr val="FFFF00"/>
                </a:solidFill>
              </a:rPr>
              <a:t>3:1-6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3:5-6	</a:t>
            </a:r>
            <a:r>
              <a:rPr lang="en-US" dirty="0" smtClean="0"/>
              <a:t>Moses is here portrayed as the best servant God ever had.</a:t>
            </a:r>
          </a:p>
          <a:p>
            <a:r>
              <a:rPr lang="en-US" dirty="0" smtClean="0"/>
              <a:t>But Jesus Christ is the Son.</a:t>
            </a:r>
          </a:p>
          <a:p>
            <a:r>
              <a:rPr lang="en-US" dirty="0" smtClean="0"/>
              <a:t>By virtue of who He is, He holds a higher position than Moses – a position of greater honor.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51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sz="3600" dirty="0"/>
              <a:t>Hold fast to your faith in Jesus.	</a:t>
            </a:r>
            <a:r>
              <a:rPr lang="en-US" sz="3600" dirty="0" smtClean="0">
                <a:solidFill>
                  <a:srgbClr val="FFFF00"/>
                </a:solidFill>
              </a:rPr>
              <a:t>3:7-15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9222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sz="3600" dirty="0"/>
              <a:t>Hold fast to your faith in Jesus.	</a:t>
            </a:r>
            <a:r>
              <a:rPr lang="en-US" sz="3600" dirty="0" smtClean="0">
                <a:solidFill>
                  <a:srgbClr val="FFFF00"/>
                </a:solidFill>
              </a:rPr>
              <a:t>3:7-15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3:7	</a:t>
            </a:r>
            <a:r>
              <a:rPr lang="en-US" dirty="0" smtClean="0"/>
              <a:t>	From here to </a:t>
            </a:r>
            <a:r>
              <a:rPr lang="en-US" dirty="0" smtClean="0">
                <a:solidFill>
                  <a:srgbClr val="FFFF00"/>
                </a:solidFill>
              </a:rPr>
              <a:t>4:13</a:t>
            </a:r>
            <a:r>
              <a:rPr lang="en-US" dirty="0" smtClean="0"/>
              <a:t> we have a long Warning Passage – the second in Hebrews.</a:t>
            </a:r>
          </a:p>
          <a:p>
            <a:r>
              <a:rPr lang="en-US" dirty="0" smtClean="0"/>
              <a:t>The author attributes the words of Psalm 95 to the </a:t>
            </a:r>
            <a:r>
              <a:rPr lang="en-US" b="1" dirty="0" smtClean="0">
                <a:solidFill>
                  <a:srgbClr val="00B0F0"/>
                </a:solidFill>
              </a:rPr>
              <a:t>Holy Spirit</a:t>
            </a:r>
            <a:r>
              <a:rPr lang="en-US" dirty="0" smtClean="0"/>
              <a:t>.</a:t>
            </a:r>
          </a:p>
          <a:p>
            <a:r>
              <a:rPr lang="en-US" dirty="0" smtClean="0"/>
              <a:t>An anonymous human author wrote the Psalm – just like the letter to the Hebrews.</a:t>
            </a:r>
          </a:p>
          <a:p>
            <a:r>
              <a:rPr lang="en-US" dirty="0" smtClean="0"/>
              <a:t>As Scripture, both of them claim a divine origin behind the human author.</a:t>
            </a:r>
          </a:p>
          <a:p>
            <a:r>
              <a:rPr lang="en-US" dirty="0" smtClean="0"/>
              <a:t>They are given to us by the inspiration of God.</a:t>
            </a:r>
          </a:p>
        </p:txBody>
      </p:sp>
    </p:spTree>
    <p:extLst>
      <p:ext uri="{BB962C8B-B14F-4D97-AF65-F5344CB8AC3E}">
        <p14:creationId xmlns:p14="http://schemas.microsoft.com/office/powerpoint/2010/main" val="81476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sz="3600" dirty="0"/>
              <a:t>Hold fast to your faith in Jesus.	</a:t>
            </a:r>
            <a:r>
              <a:rPr lang="en-US" sz="3600" dirty="0" smtClean="0">
                <a:solidFill>
                  <a:srgbClr val="FFFF00"/>
                </a:solidFill>
              </a:rPr>
              <a:t>3:7-15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3:10</a:t>
            </a:r>
            <a:r>
              <a:rPr lang="en-US" dirty="0"/>
              <a:t>	</a:t>
            </a:r>
            <a:r>
              <a:rPr lang="en-US" b="1" dirty="0" smtClean="0">
                <a:solidFill>
                  <a:srgbClr val="00B0F0"/>
                </a:solidFill>
              </a:rPr>
              <a:t>Heart</a:t>
            </a:r>
            <a:r>
              <a:rPr lang="en-US" dirty="0" smtClean="0"/>
              <a:t> 	in the Bible refers to more than the seat of the emotions.</a:t>
            </a:r>
          </a:p>
          <a:p>
            <a:r>
              <a:rPr lang="en-US" dirty="0" smtClean="0"/>
              <a:t>The thoughts, the mind, the feeling and will are all involved.</a:t>
            </a:r>
          </a:p>
          <a:p>
            <a:r>
              <a:rPr lang="en-US" dirty="0" smtClean="0"/>
              <a:t>The people were guilty of not knowing God’s ways – which was a case of willful ignorance.</a:t>
            </a:r>
          </a:p>
          <a:p>
            <a:r>
              <a:rPr lang="en-US" dirty="0" smtClean="0"/>
              <a:t>God had spoken, but they simply refused to listen or obey.</a:t>
            </a:r>
          </a:p>
        </p:txBody>
      </p:sp>
    </p:spTree>
    <p:extLst>
      <p:ext uri="{BB962C8B-B14F-4D97-AF65-F5344CB8AC3E}">
        <p14:creationId xmlns:p14="http://schemas.microsoft.com/office/powerpoint/2010/main" val="132358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Hold fast to your faith in Jesus.	</a:t>
            </a:r>
            <a:r>
              <a:rPr lang="en-US" sz="3600" dirty="0">
                <a:solidFill>
                  <a:srgbClr val="FFFF00"/>
                </a:solidFill>
              </a:rPr>
              <a:t>3:7-15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3:11</a:t>
            </a:r>
            <a:r>
              <a:rPr lang="en-US" dirty="0"/>
              <a:t>	</a:t>
            </a:r>
            <a:r>
              <a:rPr lang="en-US" dirty="0" smtClean="0"/>
              <a:t>Tragically, a whole generation </a:t>
            </a:r>
            <a:r>
              <a:rPr lang="en-US" dirty="0"/>
              <a:t>never entered God’s rest because God disallowed it</a:t>
            </a:r>
            <a:r>
              <a:rPr lang="en-US" dirty="0" smtClean="0"/>
              <a:t>.</a:t>
            </a:r>
          </a:p>
          <a:p>
            <a:r>
              <a:rPr lang="en-US" dirty="0" smtClean="0"/>
              <a:t>Read </a:t>
            </a:r>
            <a:r>
              <a:rPr lang="en-US" b="1" dirty="0" smtClean="0">
                <a:solidFill>
                  <a:srgbClr val="FFFF00"/>
                </a:solidFill>
              </a:rPr>
              <a:t>Psalm 95</a:t>
            </a:r>
            <a:r>
              <a:rPr lang="en-US" dirty="0" smtClean="0"/>
              <a:t>.</a:t>
            </a:r>
          </a:p>
          <a:p>
            <a:r>
              <a:rPr lang="en-US" dirty="0" smtClean="0"/>
              <a:t>God calls His people to worship.</a:t>
            </a:r>
          </a:p>
          <a:p>
            <a:r>
              <a:rPr lang="en-US" dirty="0" smtClean="0"/>
              <a:t>A beautiful relationship with Him is always available, but not everyone is always willing to come.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67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prstClr val="white"/>
                </a:solidFill>
              </a:rPr>
              <a:t>Hold fast to your faith in Jesus.	</a:t>
            </a:r>
            <a:r>
              <a:rPr lang="en-US" sz="3600" dirty="0">
                <a:solidFill>
                  <a:srgbClr val="FFFF00"/>
                </a:solidFill>
              </a:rPr>
              <a:t>3:7-15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3:12-15</a:t>
            </a:r>
            <a:r>
              <a:rPr lang="en-US" dirty="0"/>
              <a:t>	</a:t>
            </a:r>
            <a:r>
              <a:rPr lang="en-US" dirty="0" smtClean="0"/>
              <a:t>Remember, these </a:t>
            </a:r>
            <a:r>
              <a:rPr lang="en-US" dirty="0"/>
              <a:t>Jewish </a:t>
            </a:r>
            <a:r>
              <a:rPr lang="en-US" dirty="0" smtClean="0"/>
              <a:t>believers were </a:t>
            </a:r>
            <a:r>
              <a:rPr lang="en-US" dirty="0" smtClean="0"/>
              <a:t>not tempted </a:t>
            </a:r>
            <a:r>
              <a:rPr lang="en-US" dirty="0" smtClean="0"/>
              <a:t>to walk away from Christ </a:t>
            </a:r>
            <a:r>
              <a:rPr lang="en-US" dirty="0" smtClean="0"/>
              <a:t>into atheism or paganism, </a:t>
            </a:r>
            <a:r>
              <a:rPr lang="en-US" dirty="0" smtClean="0"/>
              <a:t>but to the traditional form of their own </a:t>
            </a:r>
            <a:r>
              <a:rPr lang="en-US" dirty="0" smtClean="0"/>
              <a:t>“biblical” religion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They were not rejecting </a:t>
            </a:r>
            <a:r>
              <a:rPr lang="en-US" dirty="0" smtClean="0"/>
              <a:t>belief </a:t>
            </a:r>
            <a:r>
              <a:rPr lang="en-US" dirty="0" smtClean="0"/>
              <a:t>in </a:t>
            </a:r>
            <a:r>
              <a:rPr lang="en-US" dirty="0" smtClean="0"/>
              <a:t>God – or even the God of Israel – just an </a:t>
            </a:r>
            <a:r>
              <a:rPr lang="en-US" dirty="0" smtClean="0"/>
              <a:t>active faith in Christ.</a:t>
            </a:r>
          </a:p>
          <a:p>
            <a:r>
              <a:rPr lang="en-US" dirty="0" smtClean="0"/>
              <a:t>This, the author equates with “departing from the living God.”</a:t>
            </a:r>
          </a:p>
          <a:p>
            <a:r>
              <a:rPr lang="en-US" dirty="0" smtClean="0"/>
              <a:t>Holding fast to our confidence in Christ will be the mark of it.</a:t>
            </a:r>
          </a:p>
        </p:txBody>
      </p:sp>
    </p:spTree>
    <p:extLst>
      <p:ext uri="{BB962C8B-B14F-4D97-AF65-F5344CB8AC3E}">
        <p14:creationId xmlns:p14="http://schemas.microsoft.com/office/powerpoint/2010/main" val="81678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sz="3600" dirty="0"/>
              <a:t>Make sure that you enter His </a:t>
            </a:r>
            <a:r>
              <a:rPr lang="en-US" sz="3600" dirty="0" smtClean="0"/>
              <a:t>rest.   </a:t>
            </a:r>
            <a:r>
              <a:rPr lang="en-US" sz="3600" dirty="0" smtClean="0">
                <a:solidFill>
                  <a:srgbClr val="FFFF00"/>
                </a:solidFill>
              </a:rPr>
              <a:t>3:16-19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3815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sz="3600" dirty="0"/>
              <a:t>Make sure that you enter His </a:t>
            </a:r>
            <a:r>
              <a:rPr lang="en-US" sz="3600" dirty="0" smtClean="0"/>
              <a:t>rest.   </a:t>
            </a:r>
            <a:r>
              <a:rPr lang="en-US" sz="3600" dirty="0" smtClean="0">
                <a:solidFill>
                  <a:srgbClr val="FFFF00"/>
                </a:solidFill>
              </a:rPr>
              <a:t>3:16-19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3:16-19</a:t>
            </a:r>
            <a:r>
              <a:rPr lang="en-US" dirty="0" smtClean="0"/>
              <a:t>	</a:t>
            </a:r>
            <a:r>
              <a:rPr lang="en-US" dirty="0" smtClean="0"/>
              <a:t>God </a:t>
            </a:r>
            <a:r>
              <a:rPr lang="en-US" dirty="0" smtClean="0"/>
              <a:t>intended more for </a:t>
            </a:r>
            <a:r>
              <a:rPr lang="en-US" dirty="0" smtClean="0"/>
              <a:t>Israel </a:t>
            </a:r>
            <a:r>
              <a:rPr lang="en-US" dirty="0" smtClean="0"/>
              <a:t>than simply departing from Egypt.</a:t>
            </a:r>
          </a:p>
          <a:p>
            <a:r>
              <a:rPr lang="en-US" dirty="0" smtClean="0"/>
              <a:t>They needed faith to enter into the life He had planned for them in the Promised Land.</a:t>
            </a:r>
          </a:p>
          <a:p>
            <a:r>
              <a:rPr lang="en-US" dirty="0" smtClean="0"/>
              <a:t>In </a:t>
            </a:r>
            <a:r>
              <a:rPr lang="en-US" dirty="0" smtClean="0"/>
              <a:t>perhaps the saddest </a:t>
            </a:r>
            <a:r>
              <a:rPr lang="en-US" dirty="0" smtClean="0"/>
              <a:t>case of majority rule </a:t>
            </a:r>
            <a:r>
              <a:rPr lang="en-US" dirty="0" smtClean="0"/>
              <a:t>ever, they </a:t>
            </a:r>
            <a:r>
              <a:rPr lang="en-US" dirty="0" smtClean="0"/>
              <a:t>never made it in.</a:t>
            </a:r>
          </a:p>
          <a:p>
            <a:r>
              <a:rPr lang="en-US" dirty="0" smtClean="0"/>
              <a:t>The people were saved from Egypt, but </a:t>
            </a:r>
            <a:r>
              <a:rPr lang="en-US" dirty="0" smtClean="0"/>
              <a:t>never settled </a:t>
            </a:r>
            <a:r>
              <a:rPr lang="en-US" dirty="0" smtClean="0"/>
              <a:t>in Canaan.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2687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sz="3600" dirty="0"/>
              <a:t>Make sure that you enter His </a:t>
            </a:r>
            <a:r>
              <a:rPr lang="en-US" sz="3600" dirty="0" smtClean="0"/>
              <a:t>rest.   </a:t>
            </a:r>
            <a:r>
              <a:rPr lang="en-US" sz="3600" dirty="0" smtClean="0">
                <a:solidFill>
                  <a:srgbClr val="FFFF00"/>
                </a:solidFill>
              </a:rPr>
              <a:t>3:16-19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see the conclusion of this point, we need to read on into </a:t>
            </a:r>
            <a:r>
              <a:rPr lang="en-US" dirty="0" smtClean="0"/>
              <a:t>Chapter </a:t>
            </a:r>
            <a:r>
              <a:rPr lang="en-US" dirty="0" smtClean="0"/>
              <a:t>4.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4:1-2</a:t>
            </a:r>
            <a:r>
              <a:rPr lang="en-US" dirty="0" smtClean="0"/>
              <a:t>	For us, there is a place of spiritual rest and relaxation in our relationship with God </a:t>
            </a:r>
            <a:r>
              <a:rPr lang="en-US" dirty="0"/>
              <a:t>– a confident relationship with Christ.</a:t>
            </a:r>
          </a:p>
          <a:p>
            <a:r>
              <a:rPr lang="en-US" dirty="0" smtClean="0"/>
              <a:t>He wants us to enter into it by faith.</a:t>
            </a:r>
          </a:p>
          <a:p>
            <a:r>
              <a:rPr lang="en-US" dirty="0" smtClean="0"/>
              <a:t>At this point we are less striving to please Him and more simply submitting to His will.</a:t>
            </a:r>
          </a:p>
        </p:txBody>
      </p:sp>
    </p:spTree>
    <p:extLst>
      <p:ext uri="{BB962C8B-B14F-4D97-AF65-F5344CB8AC3E}">
        <p14:creationId xmlns:p14="http://schemas.microsoft.com/office/powerpoint/2010/main" val="73452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sz="3600" dirty="0" smtClean="0"/>
              <a:t>Hebrews 3	</a:t>
            </a:r>
            <a:r>
              <a:rPr lang="en-US" sz="3600" dirty="0" smtClean="0">
                <a:solidFill>
                  <a:srgbClr val="00B050"/>
                </a:solidFill>
              </a:rPr>
              <a:t>Conclusions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Gospel of Jesus Christ allows for several possible outcomes in our lives.</a:t>
            </a:r>
          </a:p>
          <a:p>
            <a:pPr lvl="1"/>
            <a:r>
              <a:rPr lang="en-US" dirty="0" smtClean="0"/>
              <a:t>A person may be exposed to Christianity but willfully reject Christ.</a:t>
            </a:r>
          </a:p>
          <a:p>
            <a:pPr lvl="1"/>
            <a:r>
              <a:rPr lang="en-US" dirty="0" smtClean="0"/>
              <a:t>A person may adhere to an outward form of Christianity, without a real relationship with Christ.</a:t>
            </a:r>
          </a:p>
          <a:p>
            <a:pPr lvl="1"/>
            <a:r>
              <a:rPr lang="en-US" dirty="0" smtClean="0"/>
              <a:t>A person may have a real relationship with Christ, but allow that relationship to grow distant.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14600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sz="3600" dirty="0" smtClean="0"/>
              <a:t>Hebrews 3	</a:t>
            </a:r>
            <a:r>
              <a:rPr lang="en-US" sz="3600" dirty="0" smtClean="0">
                <a:solidFill>
                  <a:srgbClr val="00B050"/>
                </a:solidFill>
              </a:rPr>
              <a:t>Conclusions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a person begins to take a friendship for granted, it often happens that they no longer put any effort into the relationship.</a:t>
            </a:r>
          </a:p>
          <a:p>
            <a:r>
              <a:rPr lang="en-US" dirty="0" smtClean="0"/>
              <a:t>Soon the friendship stagnates and can even get to the point where it no longer matters.</a:t>
            </a:r>
          </a:p>
          <a:p>
            <a:r>
              <a:rPr lang="en-US" dirty="0" smtClean="0"/>
              <a:t>The friendship is no longer active.</a:t>
            </a:r>
          </a:p>
          <a:p>
            <a:r>
              <a:rPr lang="en-US" dirty="0" smtClean="0"/>
              <a:t>The relationship is no longer real.</a:t>
            </a:r>
          </a:p>
        </p:txBody>
      </p:sp>
    </p:spTree>
    <p:extLst>
      <p:ext uri="{BB962C8B-B14F-4D97-AF65-F5344CB8AC3E}">
        <p14:creationId xmlns:p14="http://schemas.microsoft.com/office/powerpoint/2010/main" val="29882481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sz="3600" dirty="0" smtClean="0"/>
              <a:t>Hebrews 3	</a:t>
            </a:r>
            <a:r>
              <a:rPr lang="en-US" sz="3600" dirty="0" smtClean="0">
                <a:solidFill>
                  <a:srgbClr val="00B050"/>
                </a:solidFill>
              </a:rPr>
              <a:t>Conclusions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If we take our relationship with Christ for granted it can disintegrate in the same way.</a:t>
            </a:r>
          </a:p>
          <a:p>
            <a:r>
              <a:rPr lang="en-US" dirty="0" smtClean="0"/>
              <a:t>Our faith can get to the place where it is no longer active and our relationship with Him is no longer a matter of daily importance.</a:t>
            </a:r>
          </a:p>
          <a:p>
            <a:r>
              <a:rPr lang="en-US" dirty="0" smtClean="0"/>
              <a:t>Rather than new and exciting challenges, we end up wandering in the wilderness.</a:t>
            </a:r>
          </a:p>
          <a:p>
            <a:r>
              <a:rPr lang="en-US" dirty="0" smtClean="0"/>
              <a:t>Rather than joyful worship, we continually walk in the desert.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8850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sz="3600" dirty="0" smtClean="0"/>
              <a:t>Hebrews 3	</a:t>
            </a:r>
            <a:r>
              <a:rPr lang="en-US" sz="3600" dirty="0" smtClean="0">
                <a:solidFill>
                  <a:srgbClr val="00B050"/>
                </a:solidFill>
              </a:rPr>
              <a:t>Conclusions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We should genuinely fear this possibility.</a:t>
            </a:r>
          </a:p>
          <a:p>
            <a:r>
              <a:rPr lang="en-US" dirty="0" smtClean="0"/>
              <a:t>Don’t harden your heart through the deceitfulness of sin.</a:t>
            </a:r>
          </a:p>
          <a:p>
            <a:r>
              <a:rPr lang="en-US" dirty="0" smtClean="0"/>
              <a:t>Don’t refuse, like the Israelites of old, to enter that place of rest, relaxation and joyful worship of God.</a:t>
            </a:r>
          </a:p>
          <a:p>
            <a:r>
              <a:rPr lang="en-US" dirty="0" smtClean="0"/>
              <a:t>And encourage one another daily – while it is called “today” to hold </a:t>
            </a:r>
            <a:r>
              <a:rPr lang="en-US" dirty="0"/>
              <a:t>fast to your faith in Christ at all costs.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1032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/>
            <a:r>
              <a:rPr lang="en-US" sz="3600" dirty="0" smtClean="0"/>
              <a:t>Hebrews 3	</a:t>
            </a:r>
            <a:r>
              <a:rPr lang="en-US" sz="3600" dirty="0" smtClean="0">
                <a:solidFill>
                  <a:srgbClr val="00B050"/>
                </a:solidFill>
              </a:rPr>
              <a:t>Conclusions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Finally, let’s read the following passages:</a:t>
            </a:r>
          </a:p>
          <a:p>
            <a:pPr lvl="1"/>
            <a:r>
              <a:rPr lang="en-US" b="1" dirty="0" smtClean="0">
                <a:solidFill>
                  <a:srgbClr val="FFFF00"/>
                </a:solidFill>
              </a:rPr>
              <a:t>Romans 13:11-14</a:t>
            </a:r>
          </a:p>
          <a:p>
            <a:pPr lvl="1"/>
            <a:r>
              <a:rPr lang="en-US" b="1" dirty="0" smtClean="0">
                <a:solidFill>
                  <a:srgbClr val="FFFF00"/>
                </a:solidFill>
              </a:rPr>
              <a:t>2 Corinthians 6:1-2</a:t>
            </a:r>
            <a:endParaRPr 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393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949</TotalTime>
  <Words>561</Words>
  <Application>Microsoft Office PowerPoint</Application>
  <PresentationFormat>On-screen Show (4:3)</PresentationFormat>
  <Paragraphs>112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Today</vt:lpstr>
      <vt:lpstr>Hebrews 3 Introduction</vt:lpstr>
      <vt:lpstr>Hebrews 3 Introduction</vt:lpstr>
      <vt:lpstr>Hebrews 3 Introduction</vt:lpstr>
      <vt:lpstr>Hebrews 3 Outline</vt:lpstr>
      <vt:lpstr>Moses is great, but Jesus is greater.     3:1-6</vt:lpstr>
      <vt:lpstr>Moses is great, but Jesus is greater.     3:1-6</vt:lpstr>
      <vt:lpstr>Moses is great, but Jesus is greater.     3:1-6</vt:lpstr>
      <vt:lpstr>Moses is great, but Jesus is greater.     3:1-6</vt:lpstr>
      <vt:lpstr>Hold fast to your faith in Jesus. 3:7-15</vt:lpstr>
      <vt:lpstr>Hold fast to your faith in Jesus. 3:7-15</vt:lpstr>
      <vt:lpstr>Hold fast to your faith in Jesus. 3:7-15</vt:lpstr>
      <vt:lpstr>Hold fast to your faith in Jesus. 3:7-15</vt:lpstr>
      <vt:lpstr>Hold fast to your faith in Jesus. 3:7-15</vt:lpstr>
      <vt:lpstr>Make sure that you enter His rest.   3:16-19</vt:lpstr>
      <vt:lpstr>Make sure that you enter His rest.   3:16-19</vt:lpstr>
      <vt:lpstr>Make sure that you enter His rest.   3:16-19</vt:lpstr>
      <vt:lpstr>Hebrews 3 Conclusions</vt:lpstr>
      <vt:lpstr>Hebrews 3 Conclusions</vt:lpstr>
      <vt:lpstr>Hebrews 3 Conclusions</vt:lpstr>
      <vt:lpstr>Hebrews 3 Conclusions</vt:lpstr>
      <vt:lpstr>Hebrews 3 Conclusions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Dave</dc:creator>
  <cp:lastModifiedBy>David Kosobucki</cp:lastModifiedBy>
  <cp:revision>24</cp:revision>
  <dcterms:created xsi:type="dcterms:W3CDTF">2006-08-16T00:00:00Z</dcterms:created>
  <dcterms:modified xsi:type="dcterms:W3CDTF">2012-02-05T15:42:13Z</dcterms:modified>
</cp:coreProperties>
</file>